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5"/>
  </p:notesMasterIdLst>
  <p:handoutMasterIdLst>
    <p:handoutMasterId r:id="rId16"/>
  </p:handoutMasterIdLst>
  <p:sldIdLst>
    <p:sldId id="256" r:id="rId5"/>
    <p:sldId id="270" r:id="rId6"/>
    <p:sldId id="271" r:id="rId7"/>
    <p:sldId id="277" r:id="rId8"/>
    <p:sldId id="278" r:id="rId9"/>
    <p:sldId id="279" r:id="rId10"/>
    <p:sldId id="280" r:id="rId11"/>
    <p:sldId id="281" r:id="rId12"/>
    <p:sldId id="266" r:id="rId13"/>
    <p:sldId id="27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41C5"/>
    <a:srgbClr val="FDBC33"/>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598" autoAdjust="0"/>
  </p:normalViewPr>
  <p:slideViewPr>
    <p:cSldViewPr snapToGrid="0">
      <p:cViewPr varScale="1">
        <p:scale>
          <a:sx n="114" d="100"/>
          <a:sy n="114" d="100"/>
        </p:scale>
        <p:origin x="414"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C026C9-4C52-4B60-A858-A50E4BE56DA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6160113-35DB-4BB4-9269-631D6FEB5E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410D272-305C-421E-A9EF-95D63D599B42}" type="datetimeFigureOut">
              <a:rPr lang="en-US" smtClean="0"/>
              <a:t>10-Nov-23</a:t>
            </a:fld>
            <a:endParaRPr lang="en-US" dirty="0"/>
          </a:p>
        </p:txBody>
      </p:sp>
      <p:sp>
        <p:nvSpPr>
          <p:cNvPr id="4" name="Footer Placeholder 3">
            <a:extLst>
              <a:ext uri="{FF2B5EF4-FFF2-40B4-BE49-F238E27FC236}">
                <a16:creationId xmlns:a16="http://schemas.microsoft.com/office/drawing/2014/main" id="{FF40E5BB-A291-4B94-8433-B9D3F16854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5857D678-038E-42A6-961E-EAB034DB470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DE7DFA-63CC-4ED7-B30E-ACF88B4B8932}" type="slidenum">
              <a:rPr lang="en-US" smtClean="0"/>
              <a:t>‹#›</a:t>
            </a:fld>
            <a:endParaRPr lang="en-US" dirty="0"/>
          </a:p>
        </p:txBody>
      </p:sp>
    </p:spTree>
    <p:extLst>
      <p:ext uri="{BB962C8B-B14F-4D97-AF65-F5344CB8AC3E}">
        <p14:creationId xmlns:p14="http://schemas.microsoft.com/office/powerpoint/2010/main" val="2350091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E16E63-7886-43BC-8DD4-4F14C3DD7360}" type="datetimeFigureOut">
              <a:rPr lang="en-US" smtClean="0"/>
              <a:t>10-Nov-23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8C5307-140F-447F-BCBA-BB92E3A2906B}" type="slidenum">
              <a:rPr lang="en-US" smtClean="0"/>
              <a:t>‹#›</a:t>
            </a:fld>
            <a:endParaRPr lang="en-US" dirty="0"/>
          </a:p>
        </p:txBody>
      </p:sp>
    </p:spTree>
    <p:extLst>
      <p:ext uri="{BB962C8B-B14F-4D97-AF65-F5344CB8AC3E}">
        <p14:creationId xmlns:p14="http://schemas.microsoft.com/office/powerpoint/2010/main" val="1033154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29094F-44ED-46E6-A51E-52761DD3C88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4907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4FD2957-8595-499F-896A-E9A0888D058B}"/>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9" name="Rectangle 8">
            <a:extLst>
              <a:ext uri="{FF2B5EF4-FFF2-40B4-BE49-F238E27FC236}">
                <a16:creationId xmlns:a16="http://schemas.microsoft.com/office/drawing/2014/main" id="{1C44A184-010C-483F-8B5A-3D1E7E6EF981}"/>
              </a:ext>
              <a:ext uri="{C183D7F6-B498-43B3-948B-1728B52AA6E4}">
                <adec:decorative xmlns:adec="http://schemas.microsoft.com/office/drawing/2017/decorative" val="1"/>
              </a:ext>
            </a:extLst>
          </p:cNvPr>
          <p:cNvSpPr/>
          <p:nvPr userDrawn="1"/>
        </p:nvSpPr>
        <p:spPr>
          <a:xfrm>
            <a:off x="1" y="0"/>
            <a:ext cx="81153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AB4C3"/>
              </a:solidFill>
              <a:effectLst/>
              <a:uLnTx/>
              <a:uFillTx/>
              <a:latin typeface="Avenir Next LT Pro"/>
              <a:ea typeface="+mn-ea"/>
              <a:cs typeface="+mn-cs"/>
            </a:endParaRPr>
          </a:p>
        </p:txBody>
      </p:sp>
      <p:sp>
        <p:nvSpPr>
          <p:cNvPr id="10" name="Title 1">
            <a:extLst>
              <a:ext uri="{FF2B5EF4-FFF2-40B4-BE49-F238E27FC236}">
                <a16:creationId xmlns:a16="http://schemas.microsoft.com/office/drawing/2014/main" id="{9582A2E2-E6DD-4321-B03A-F6C071C1BB7B}"/>
              </a:ext>
            </a:extLst>
          </p:cNvPr>
          <p:cNvSpPr>
            <a:spLocks noGrp="1"/>
          </p:cNvSpPr>
          <p:nvPr>
            <p:ph type="ctrTitle"/>
          </p:nvPr>
        </p:nvSpPr>
        <p:spPr>
          <a:xfrm>
            <a:off x="649044" y="753034"/>
            <a:ext cx="6815446" cy="3887390"/>
          </a:xfrm>
        </p:spPr>
        <p:txBody>
          <a:bodyPr anchor="t">
            <a:normAutofit/>
          </a:bodyPr>
          <a:lstStyle>
            <a:lvl1pPr>
              <a:defRPr sz="8500" spc="-20" baseline="0">
                <a:solidFill>
                  <a:schemeClr val="bg1"/>
                </a:solidFill>
              </a:defRPr>
            </a:lvl1pPr>
          </a:lstStyle>
          <a:p>
            <a:r>
              <a:rPr lang="en-US"/>
              <a:t>Click to edit Master title style</a:t>
            </a:r>
            <a:endParaRPr lang="en-US" dirty="0"/>
          </a:p>
        </p:txBody>
      </p:sp>
      <p:sp>
        <p:nvSpPr>
          <p:cNvPr id="11" name="Subtitle 2">
            <a:extLst>
              <a:ext uri="{FF2B5EF4-FFF2-40B4-BE49-F238E27FC236}">
                <a16:creationId xmlns:a16="http://schemas.microsoft.com/office/drawing/2014/main" id="{D21B6D9B-E3FB-48D2-A477-5B73E2216682}"/>
              </a:ext>
            </a:extLst>
          </p:cNvPr>
          <p:cNvSpPr>
            <a:spLocks noGrp="1"/>
          </p:cNvSpPr>
          <p:nvPr>
            <p:ph type="subTitle" idx="1"/>
          </p:nvPr>
        </p:nvSpPr>
        <p:spPr>
          <a:xfrm>
            <a:off x="649045" y="4640424"/>
            <a:ext cx="6437555" cy="1303176"/>
          </a:xfrm>
        </p:spPr>
        <p:txBody>
          <a:bodyPr anchor="b">
            <a:normAutofit/>
          </a:bodyPr>
          <a:lstStyle>
            <a:lvl1pPr marL="0" indent="0">
              <a:buNone/>
              <a:defRPr sz="2800" b="1">
                <a:solidFill>
                  <a:schemeClr val="bg1"/>
                </a:solidFill>
              </a:defRPr>
            </a:lvl1pPr>
          </a:lstStyle>
          <a:p>
            <a:r>
              <a:rPr lang="en-US"/>
              <a:t>Click to edit Master subtitle style</a:t>
            </a:r>
            <a:endParaRPr lang="en-US" dirty="0"/>
          </a:p>
        </p:txBody>
      </p:sp>
      <p:sp>
        <p:nvSpPr>
          <p:cNvPr id="18" name="Picture Placeholder 16">
            <a:extLst>
              <a:ext uri="{FF2B5EF4-FFF2-40B4-BE49-F238E27FC236}">
                <a16:creationId xmlns:a16="http://schemas.microsoft.com/office/drawing/2014/main" id="{38823550-6B12-4BFD-9C91-668B623E3536}"/>
              </a:ext>
            </a:extLst>
          </p:cNvPr>
          <p:cNvSpPr>
            <a:spLocks noGrp="1"/>
          </p:cNvSpPr>
          <p:nvPr>
            <p:ph type="pic" sz="quarter" idx="13" hasCustomPrompt="1"/>
          </p:nvPr>
        </p:nvSpPr>
        <p:spPr>
          <a:xfrm>
            <a:off x="8113533" y="0"/>
            <a:ext cx="4082983" cy="6858000"/>
          </a:xfrm>
        </p:spPr>
        <p:txBody>
          <a:bodyPr/>
          <a:lstStyle>
            <a:lvl1pPr marL="0" indent="0" algn="ctr">
              <a:buNone/>
              <a:defRPr/>
            </a:lvl1pPr>
          </a:lstStyle>
          <a:p>
            <a:r>
              <a:rPr lang="en-US" dirty="0"/>
              <a:t>Click to add photo</a:t>
            </a:r>
          </a:p>
        </p:txBody>
      </p:sp>
    </p:spTree>
    <p:extLst>
      <p:ext uri="{BB962C8B-B14F-4D97-AF65-F5344CB8AC3E}">
        <p14:creationId xmlns:p14="http://schemas.microsoft.com/office/powerpoint/2010/main" val="3706224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2 Column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F516FD-E4AF-4BA2-902A-DA4674655726}"/>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07F0F480-E13D-4322-ADF4-56769DC5AFF3}"/>
              </a:ext>
            </a:extLst>
          </p:cNvPr>
          <p:cNvSpPr>
            <a:spLocks noGrp="1"/>
          </p:cNvSpPr>
          <p:nvPr>
            <p:ph type="title" hasCustomPrompt="1"/>
          </p:nvPr>
        </p:nvSpPr>
        <p:spPr>
          <a:xfrm>
            <a:off x="1249680" y="190500"/>
            <a:ext cx="10036292" cy="773776"/>
          </a:xfrm>
        </p:spPr>
        <p:txBody>
          <a:bodyPr anchor="ctr"/>
          <a:lstStyle>
            <a:lvl1pPr algn="r">
              <a:lnSpc>
                <a:spcPct val="100000"/>
              </a:lnSpc>
              <a:defRPr spc="-20" baseline="0">
                <a:solidFill>
                  <a:schemeClr val="bg1"/>
                </a:solidFill>
              </a:defRPr>
            </a:lvl1pPr>
          </a:lstStyle>
          <a:p>
            <a:r>
              <a:rPr lang="en-US" dirty="0"/>
              <a:t>Click to add title</a:t>
            </a:r>
          </a:p>
        </p:txBody>
      </p:sp>
      <p:sp>
        <p:nvSpPr>
          <p:cNvPr id="12" name="Text Placeholder 30">
            <a:extLst>
              <a:ext uri="{FF2B5EF4-FFF2-40B4-BE49-F238E27FC236}">
                <a16:creationId xmlns:a16="http://schemas.microsoft.com/office/drawing/2014/main" id="{7F0BA818-CA3B-46FD-9A79-7BDC1D9CA710}"/>
              </a:ext>
            </a:extLst>
          </p:cNvPr>
          <p:cNvSpPr>
            <a:spLocks noGrp="1"/>
          </p:cNvSpPr>
          <p:nvPr>
            <p:ph type="body" sz="quarter" idx="14" hasCustomPrompt="1"/>
          </p:nvPr>
        </p:nvSpPr>
        <p:spPr>
          <a:xfrm>
            <a:off x="1209243" y="1764139"/>
            <a:ext cx="4756714"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7" name="Text Placeholder 15">
            <a:extLst>
              <a:ext uri="{FF2B5EF4-FFF2-40B4-BE49-F238E27FC236}">
                <a16:creationId xmlns:a16="http://schemas.microsoft.com/office/drawing/2014/main" id="{4EAD007E-B9BB-4C9F-BDC8-127A77F0F96D}"/>
              </a:ext>
            </a:extLst>
          </p:cNvPr>
          <p:cNvSpPr>
            <a:spLocks noGrp="1"/>
          </p:cNvSpPr>
          <p:nvPr>
            <p:ph type="body" sz="quarter" idx="17" hasCustomPrompt="1"/>
          </p:nvPr>
        </p:nvSpPr>
        <p:spPr>
          <a:xfrm>
            <a:off x="1209243" y="2374900"/>
            <a:ext cx="4756714" cy="3365500"/>
          </a:xfrm>
        </p:spPr>
        <p:txBody>
          <a:bodyPr>
            <a:normAutofit/>
          </a:bodyPr>
          <a:lstStyle>
            <a:lvl1pPr>
              <a:defRPr sz="2000"/>
            </a:lvl1pPr>
          </a:lstStyle>
          <a:p>
            <a:pPr lvl="0"/>
            <a:r>
              <a:rPr lang="en-US" dirty="0"/>
              <a:t>Click to add text</a:t>
            </a:r>
          </a:p>
        </p:txBody>
      </p:sp>
      <p:sp>
        <p:nvSpPr>
          <p:cNvPr id="14" name="Text Placeholder 30">
            <a:extLst>
              <a:ext uri="{FF2B5EF4-FFF2-40B4-BE49-F238E27FC236}">
                <a16:creationId xmlns:a16="http://schemas.microsoft.com/office/drawing/2014/main" id="{9ECBA1DE-781A-4AA7-86CA-0EBE52A9B417}"/>
              </a:ext>
            </a:extLst>
          </p:cNvPr>
          <p:cNvSpPr>
            <a:spLocks noGrp="1"/>
          </p:cNvSpPr>
          <p:nvPr>
            <p:ph type="body" sz="quarter" idx="16" hasCustomPrompt="1"/>
          </p:nvPr>
        </p:nvSpPr>
        <p:spPr>
          <a:xfrm>
            <a:off x="6257467" y="1764031"/>
            <a:ext cx="4756714"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8" name="Text Placeholder 15">
            <a:extLst>
              <a:ext uri="{FF2B5EF4-FFF2-40B4-BE49-F238E27FC236}">
                <a16:creationId xmlns:a16="http://schemas.microsoft.com/office/drawing/2014/main" id="{53A9CA10-3BBC-41E7-A34E-C6CCFEC8205E}"/>
              </a:ext>
            </a:extLst>
          </p:cNvPr>
          <p:cNvSpPr>
            <a:spLocks noGrp="1"/>
          </p:cNvSpPr>
          <p:nvPr>
            <p:ph type="body" sz="quarter" idx="18" hasCustomPrompt="1"/>
          </p:nvPr>
        </p:nvSpPr>
        <p:spPr>
          <a:xfrm>
            <a:off x="6257467" y="2374900"/>
            <a:ext cx="4756714" cy="3365500"/>
          </a:xfrm>
        </p:spPr>
        <p:txBody>
          <a:bodyPr>
            <a:normAutofit/>
          </a:bodyPr>
          <a:lstStyle>
            <a:lvl1pPr>
              <a:defRPr sz="2000"/>
            </a:lvl1pPr>
          </a:lstStyle>
          <a:p>
            <a:pPr lvl="0"/>
            <a:r>
              <a:rPr lang="en-US" dirty="0"/>
              <a:t>Click to add text</a:t>
            </a:r>
          </a:p>
        </p:txBody>
      </p:sp>
      <p:sp>
        <p:nvSpPr>
          <p:cNvPr id="6" name="Footer Placeholder 4">
            <a:extLst>
              <a:ext uri="{FF2B5EF4-FFF2-40B4-BE49-F238E27FC236}">
                <a16:creationId xmlns:a16="http://schemas.microsoft.com/office/drawing/2014/main" id="{27F3D4E9-1171-434D-AA71-EA27F72E0D99}"/>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7" name="Date Placeholder 3">
            <a:extLst>
              <a:ext uri="{FF2B5EF4-FFF2-40B4-BE49-F238E27FC236}">
                <a16:creationId xmlns:a16="http://schemas.microsoft.com/office/drawing/2014/main" id="{57A29A0D-15CB-4460-9435-7E7D645346A5}"/>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8" name="Slide Number Placeholder 5">
            <a:extLst>
              <a:ext uri="{FF2B5EF4-FFF2-40B4-BE49-F238E27FC236}">
                <a16:creationId xmlns:a16="http://schemas.microsoft.com/office/drawing/2014/main" id="{8B6F95C2-7834-44D3-B93B-79D944E1283C}"/>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09362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E97352E-C52D-43BE-BCE2-2D71FE0353EF}"/>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7" name="Title 6">
            <a:extLst>
              <a:ext uri="{FF2B5EF4-FFF2-40B4-BE49-F238E27FC236}">
                <a16:creationId xmlns:a16="http://schemas.microsoft.com/office/drawing/2014/main" id="{92051A8D-592F-40C1-A65D-E1F17B07C94A}"/>
              </a:ext>
            </a:extLst>
          </p:cNvPr>
          <p:cNvSpPr>
            <a:spLocks noGrp="1"/>
          </p:cNvSpPr>
          <p:nvPr>
            <p:ph type="title" hasCustomPrompt="1"/>
          </p:nvPr>
        </p:nvSpPr>
        <p:spPr>
          <a:xfrm>
            <a:off x="1879600" y="183988"/>
            <a:ext cx="9406372" cy="803380"/>
          </a:xfrm>
        </p:spPr>
        <p:txBody>
          <a:bodyPr anchor="ctr"/>
          <a:lstStyle>
            <a:lvl1pPr algn="r">
              <a:lnSpc>
                <a:spcPct val="100000"/>
              </a:lnSpc>
              <a:defRPr spc="-20" baseline="0">
                <a:solidFill>
                  <a:schemeClr val="bg1"/>
                </a:solidFill>
              </a:defRPr>
            </a:lvl1pPr>
          </a:lstStyle>
          <a:p>
            <a:r>
              <a:rPr lang="en-US" dirty="0"/>
              <a:t>Click to add title</a:t>
            </a:r>
          </a:p>
        </p:txBody>
      </p:sp>
      <p:sp>
        <p:nvSpPr>
          <p:cNvPr id="8" name="Text Placeholder 30">
            <a:extLst>
              <a:ext uri="{FF2B5EF4-FFF2-40B4-BE49-F238E27FC236}">
                <a16:creationId xmlns:a16="http://schemas.microsoft.com/office/drawing/2014/main" id="{CF4C4703-C9D4-483C-8E41-17BB7193D010}"/>
              </a:ext>
            </a:extLst>
          </p:cNvPr>
          <p:cNvSpPr>
            <a:spLocks noGrp="1"/>
          </p:cNvSpPr>
          <p:nvPr>
            <p:ph type="body" sz="quarter" idx="14" hasCustomPrompt="1"/>
          </p:nvPr>
        </p:nvSpPr>
        <p:spPr>
          <a:xfrm>
            <a:off x="851300"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4" name="Text Placeholder 15">
            <a:extLst>
              <a:ext uri="{FF2B5EF4-FFF2-40B4-BE49-F238E27FC236}">
                <a16:creationId xmlns:a16="http://schemas.microsoft.com/office/drawing/2014/main" id="{7393281D-B77A-4BB8-A3E2-49E0F1259DA9}"/>
              </a:ext>
            </a:extLst>
          </p:cNvPr>
          <p:cNvSpPr>
            <a:spLocks noGrp="1"/>
          </p:cNvSpPr>
          <p:nvPr>
            <p:ph type="body" sz="quarter" idx="19" hasCustomPrompt="1"/>
          </p:nvPr>
        </p:nvSpPr>
        <p:spPr>
          <a:xfrm>
            <a:off x="851193" y="2374899"/>
            <a:ext cx="3327366" cy="3485573"/>
          </a:xfrm>
        </p:spPr>
        <p:txBody>
          <a:bodyPr>
            <a:normAutofit/>
          </a:bodyPr>
          <a:lstStyle>
            <a:lvl1pPr>
              <a:defRPr sz="2000"/>
            </a:lvl1pPr>
          </a:lstStyle>
          <a:p>
            <a:pPr lvl="0"/>
            <a:r>
              <a:rPr lang="en-US" dirty="0"/>
              <a:t>Click to add text</a:t>
            </a:r>
          </a:p>
        </p:txBody>
      </p:sp>
      <p:sp>
        <p:nvSpPr>
          <p:cNvPr id="12" name="Text Placeholder 30">
            <a:extLst>
              <a:ext uri="{FF2B5EF4-FFF2-40B4-BE49-F238E27FC236}">
                <a16:creationId xmlns:a16="http://schemas.microsoft.com/office/drawing/2014/main" id="{6B205DED-723B-48E3-AE9F-556696225CAA}"/>
              </a:ext>
            </a:extLst>
          </p:cNvPr>
          <p:cNvSpPr>
            <a:spLocks noGrp="1"/>
          </p:cNvSpPr>
          <p:nvPr>
            <p:ph type="body" sz="quarter" idx="18" hasCustomPrompt="1"/>
          </p:nvPr>
        </p:nvSpPr>
        <p:spPr>
          <a:xfrm>
            <a:off x="4432317"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5" name="Text Placeholder 15">
            <a:extLst>
              <a:ext uri="{FF2B5EF4-FFF2-40B4-BE49-F238E27FC236}">
                <a16:creationId xmlns:a16="http://schemas.microsoft.com/office/drawing/2014/main" id="{77D63D24-8466-44F3-898F-5CBC42C7681F}"/>
              </a:ext>
            </a:extLst>
          </p:cNvPr>
          <p:cNvSpPr>
            <a:spLocks noGrp="1"/>
          </p:cNvSpPr>
          <p:nvPr>
            <p:ph type="body" sz="quarter" idx="20" hasCustomPrompt="1"/>
          </p:nvPr>
        </p:nvSpPr>
        <p:spPr>
          <a:xfrm>
            <a:off x="4432317" y="2374899"/>
            <a:ext cx="3327366" cy="3485573"/>
          </a:xfrm>
        </p:spPr>
        <p:txBody>
          <a:bodyPr>
            <a:normAutofit/>
          </a:bodyPr>
          <a:lstStyle>
            <a:lvl1pPr>
              <a:defRPr sz="2000"/>
            </a:lvl1pPr>
          </a:lstStyle>
          <a:p>
            <a:pPr lvl="0"/>
            <a:r>
              <a:rPr lang="en-US" dirty="0"/>
              <a:t>Click to add text</a:t>
            </a:r>
          </a:p>
        </p:txBody>
      </p:sp>
      <p:sp>
        <p:nvSpPr>
          <p:cNvPr id="10" name="Text Placeholder 30">
            <a:extLst>
              <a:ext uri="{FF2B5EF4-FFF2-40B4-BE49-F238E27FC236}">
                <a16:creationId xmlns:a16="http://schemas.microsoft.com/office/drawing/2014/main" id="{F600D1D1-B6A8-4A4E-BC6A-897FE089CBEC}"/>
              </a:ext>
            </a:extLst>
          </p:cNvPr>
          <p:cNvSpPr>
            <a:spLocks noGrp="1"/>
          </p:cNvSpPr>
          <p:nvPr>
            <p:ph type="body" sz="quarter" idx="16" hasCustomPrompt="1"/>
          </p:nvPr>
        </p:nvSpPr>
        <p:spPr>
          <a:xfrm>
            <a:off x="8025393" y="1764193"/>
            <a:ext cx="3327366" cy="597604"/>
          </a:xfrm>
          <a:prstGeom prst="rect">
            <a:avLst/>
          </a:prstGeom>
        </p:spPr>
        <p:txBody>
          <a:bodyPr/>
          <a:lstStyle>
            <a:lvl1pPr marL="0" indent="0">
              <a:buNone/>
              <a:defRPr sz="2400" b="1">
                <a:solidFill>
                  <a:schemeClr val="accent2"/>
                </a:solidFill>
              </a:defRPr>
            </a:lvl1pPr>
          </a:lstStyle>
          <a:p>
            <a:pPr lvl="0"/>
            <a:r>
              <a:rPr lang="en-US" dirty="0"/>
              <a:t>Click to add subtitle</a:t>
            </a:r>
          </a:p>
        </p:txBody>
      </p:sp>
      <p:sp>
        <p:nvSpPr>
          <p:cNvPr id="16" name="Text Placeholder 15">
            <a:extLst>
              <a:ext uri="{FF2B5EF4-FFF2-40B4-BE49-F238E27FC236}">
                <a16:creationId xmlns:a16="http://schemas.microsoft.com/office/drawing/2014/main" id="{A205F643-67E9-4E41-A65F-163C816090B9}"/>
              </a:ext>
            </a:extLst>
          </p:cNvPr>
          <p:cNvSpPr>
            <a:spLocks noGrp="1"/>
          </p:cNvSpPr>
          <p:nvPr>
            <p:ph type="body" sz="quarter" idx="21" hasCustomPrompt="1"/>
          </p:nvPr>
        </p:nvSpPr>
        <p:spPr>
          <a:xfrm>
            <a:off x="8025393" y="2374899"/>
            <a:ext cx="3327366" cy="3485573"/>
          </a:xfrm>
        </p:spPr>
        <p:txBody>
          <a:bodyPr>
            <a:normAutofit/>
          </a:bodyPr>
          <a:lstStyle>
            <a:lvl1pPr>
              <a:defRPr sz="2000"/>
            </a:lvl1pPr>
          </a:lstStyle>
          <a:p>
            <a:pPr lvl="0"/>
            <a:r>
              <a:rPr lang="en-US" dirty="0"/>
              <a:t>Click to add text</a:t>
            </a:r>
          </a:p>
        </p:txBody>
      </p:sp>
      <p:sp>
        <p:nvSpPr>
          <p:cNvPr id="2" name="Footer Placeholder 4">
            <a:extLst>
              <a:ext uri="{FF2B5EF4-FFF2-40B4-BE49-F238E27FC236}">
                <a16:creationId xmlns:a16="http://schemas.microsoft.com/office/drawing/2014/main" id="{B0EF04CC-F1B1-495C-BA2F-F28A5D9715A2}"/>
              </a:ext>
            </a:extLst>
          </p:cNvPr>
          <p:cNvSpPr>
            <a:spLocks noGrp="1"/>
          </p:cNvSpPr>
          <p:nvPr>
            <p:ph type="ftr" sz="quarter" idx="11"/>
          </p:nvPr>
        </p:nvSpPr>
        <p:spPr>
          <a:xfrm>
            <a:off x="201168" y="6356350"/>
            <a:ext cx="4837176"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 Next LT Pro"/>
                <a:ea typeface="+mn-ea"/>
                <a:cs typeface="+mn-cs"/>
              </a:rPr>
              <a:t>Presentation title</a:t>
            </a:r>
          </a:p>
        </p:txBody>
      </p:sp>
      <p:sp>
        <p:nvSpPr>
          <p:cNvPr id="3" name="Date Placeholder 3">
            <a:extLst>
              <a:ext uri="{FF2B5EF4-FFF2-40B4-BE49-F238E27FC236}">
                <a16:creationId xmlns:a16="http://schemas.microsoft.com/office/drawing/2014/main" id="{657B66A6-EBC5-4A75-B938-7148B7A12627}"/>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4" name="Slide Number Placeholder 5">
            <a:extLst>
              <a:ext uri="{FF2B5EF4-FFF2-40B4-BE49-F238E27FC236}">
                <a16:creationId xmlns:a16="http://schemas.microsoft.com/office/drawing/2014/main" id="{D83DD707-C769-4868-9B2F-1BF7ABBCD207}"/>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209807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losin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152F41C-45C5-4E09-A91A-8F4AE80B065E}"/>
              </a:ext>
              <a:ext uri="{C183D7F6-B498-43B3-948B-1728B52AA6E4}">
                <adec:decorative xmlns:adec="http://schemas.microsoft.com/office/drawing/2017/decorative" val="1"/>
              </a:ext>
            </a:extLst>
          </p:cNvPr>
          <p:cNvSpPr/>
          <p:nvPr userDrawn="1"/>
        </p:nvSpPr>
        <p:spPr>
          <a:xfrm>
            <a:off x="0" y="4533900"/>
            <a:ext cx="9144000" cy="2324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AB4C3"/>
              </a:solidFill>
              <a:effectLst/>
              <a:uLnTx/>
              <a:uFillTx/>
              <a:latin typeface="Avenir Next LT Pro"/>
              <a:ea typeface="+mn-ea"/>
              <a:cs typeface="+mn-cs"/>
            </a:endParaRPr>
          </a:p>
        </p:txBody>
      </p:sp>
      <p:sp>
        <p:nvSpPr>
          <p:cNvPr id="10" name="Title 6">
            <a:extLst>
              <a:ext uri="{FF2B5EF4-FFF2-40B4-BE49-F238E27FC236}">
                <a16:creationId xmlns:a16="http://schemas.microsoft.com/office/drawing/2014/main" id="{DA9EBEF3-E8A8-4C5C-B6D9-B322242DC93A}"/>
              </a:ext>
            </a:extLst>
          </p:cNvPr>
          <p:cNvSpPr>
            <a:spLocks noGrp="1"/>
          </p:cNvSpPr>
          <p:nvPr>
            <p:ph type="ctrTitle"/>
          </p:nvPr>
        </p:nvSpPr>
        <p:spPr>
          <a:xfrm>
            <a:off x="877001" y="4947313"/>
            <a:ext cx="7700617" cy="1409037"/>
          </a:xfrm>
        </p:spPr>
        <p:txBody>
          <a:bodyPr anchor="ctr">
            <a:normAutofit/>
          </a:bodyPr>
          <a:lstStyle>
            <a:lvl1pPr>
              <a:defRPr>
                <a:solidFill>
                  <a:schemeClr val="bg1"/>
                </a:solidFill>
              </a:defRPr>
            </a:lvl1pPr>
          </a:lstStyle>
          <a:p>
            <a:r>
              <a:rPr lang="en-US" sz="5400"/>
              <a:t>Click to edit Master title style</a:t>
            </a:r>
            <a:endParaRPr lang="en-US" sz="5400" dirty="0"/>
          </a:p>
        </p:txBody>
      </p:sp>
      <p:sp>
        <p:nvSpPr>
          <p:cNvPr id="11" name="Subtitle 7">
            <a:extLst>
              <a:ext uri="{FF2B5EF4-FFF2-40B4-BE49-F238E27FC236}">
                <a16:creationId xmlns:a16="http://schemas.microsoft.com/office/drawing/2014/main" id="{6A90C83B-4674-4CF1-9CD4-78C3B7CDCCA8}"/>
              </a:ext>
            </a:extLst>
          </p:cNvPr>
          <p:cNvSpPr>
            <a:spLocks noGrp="1"/>
          </p:cNvSpPr>
          <p:nvPr>
            <p:ph type="subTitle" idx="1"/>
          </p:nvPr>
        </p:nvSpPr>
        <p:spPr>
          <a:xfrm>
            <a:off x="9446252" y="386989"/>
            <a:ext cx="2443495" cy="3758334"/>
          </a:xfrm>
        </p:spPr>
        <p:txBody>
          <a:bodyPr anchor="t">
            <a:normAutofit/>
          </a:bodyPr>
          <a:lstStyle>
            <a:lvl1pPr marL="0" indent="0">
              <a:lnSpc>
                <a:spcPct val="100000"/>
              </a:lnSpc>
              <a:spcBef>
                <a:spcPts val="0"/>
              </a:spcBef>
              <a:buNone/>
              <a:defRPr sz="2800" b="1">
                <a:solidFill>
                  <a:schemeClr val="accent1"/>
                </a:solidFill>
              </a:defRPr>
            </a:lvl1pPr>
          </a:lstStyle>
          <a:p>
            <a:r>
              <a:rPr lang="en-US">
                <a:solidFill>
                  <a:schemeClr val="accent1"/>
                </a:solidFill>
              </a:rPr>
              <a:t>Click to edit Master subtitle style</a:t>
            </a:r>
            <a:endParaRPr lang="en-US" dirty="0">
              <a:solidFill>
                <a:schemeClr val="accent1"/>
              </a:solidFill>
            </a:endParaRPr>
          </a:p>
        </p:txBody>
      </p:sp>
      <p:sp>
        <p:nvSpPr>
          <p:cNvPr id="19" name="Picture Placeholder 17">
            <a:extLst>
              <a:ext uri="{FF2B5EF4-FFF2-40B4-BE49-F238E27FC236}">
                <a16:creationId xmlns:a16="http://schemas.microsoft.com/office/drawing/2014/main" id="{1894E094-44B9-4024-A43A-438DEB225DB2}"/>
              </a:ext>
            </a:extLst>
          </p:cNvPr>
          <p:cNvSpPr>
            <a:spLocks noGrp="1"/>
          </p:cNvSpPr>
          <p:nvPr>
            <p:ph type="pic" sz="quarter" idx="13" hasCustomPrompt="1"/>
          </p:nvPr>
        </p:nvSpPr>
        <p:spPr>
          <a:xfrm>
            <a:off x="0" y="0"/>
            <a:ext cx="9144000" cy="4532313"/>
          </a:xfrm>
        </p:spPr>
        <p:txBody>
          <a:bodyPr/>
          <a:lstStyle>
            <a:lvl1pPr marL="0" indent="0" algn="ctr">
              <a:buNone/>
              <a:defRPr/>
            </a:lvl1pPr>
          </a:lstStyle>
          <a:p>
            <a:r>
              <a:rPr lang="en-US" dirty="0"/>
              <a:t>Click to add photo</a:t>
            </a:r>
          </a:p>
        </p:txBody>
      </p:sp>
      <p:sp>
        <p:nvSpPr>
          <p:cNvPr id="13" name="Footer Placeholder 4">
            <a:extLst>
              <a:ext uri="{FF2B5EF4-FFF2-40B4-BE49-F238E27FC236}">
                <a16:creationId xmlns:a16="http://schemas.microsoft.com/office/drawing/2014/main" id="{9BCFB5F5-AD25-4F9C-8AE7-E0E891F1AFF9}"/>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r>
              <a:rPr lang="en-US" dirty="0"/>
              <a:t>Presentation title</a:t>
            </a:r>
          </a:p>
        </p:txBody>
      </p:sp>
      <p:sp>
        <p:nvSpPr>
          <p:cNvPr id="23" name="Picture Placeholder 20">
            <a:extLst>
              <a:ext uri="{FF2B5EF4-FFF2-40B4-BE49-F238E27FC236}">
                <a16:creationId xmlns:a16="http://schemas.microsoft.com/office/drawing/2014/main" id="{919568B3-FE67-4E6E-BA92-FEF29CBFE1B4}"/>
              </a:ext>
            </a:extLst>
          </p:cNvPr>
          <p:cNvSpPr>
            <a:spLocks noGrp="1"/>
          </p:cNvSpPr>
          <p:nvPr>
            <p:ph type="pic" sz="quarter" idx="14" hasCustomPrompt="1"/>
          </p:nvPr>
        </p:nvSpPr>
        <p:spPr>
          <a:xfrm>
            <a:off x="9144000" y="4532313"/>
            <a:ext cx="3048000" cy="2325687"/>
          </a:xfrm>
        </p:spPr>
        <p:txBody>
          <a:bodyPr/>
          <a:lstStyle>
            <a:lvl1pPr marL="0" indent="0" algn="ctr">
              <a:buNone/>
              <a:defRPr/>
            </a:lvl1pPr>
          </a:lstStyle>
          <a:p>
            <a:r>
              <a:rPr lang="en-US" dirty="0"/>
              <a:t>Click to add photo</a:t>
            </a:r>
          </a:p>
        </p:txBody>
      </p:sp>
      <p:sp>
        <p:nvSpPr>
          <p:cNvPr id="15" name="Date Placeholder 3">
            <a:extLst>
              <a:ext uri="{FF2B5EF4-FFF2-40B4-BE49-F238E27FC236}">
                <a16:creationId xmlns:a16="http://schemas.microsoft.com/office/drawing/2014/main" id="{D87D4A75-1737-4D5B-A386-9FE32DFB5E51}"/>
              </a:ext>
            </a:extLst>
          </p:cNvPr>
          <p:cNvSpPr>
            <a:spLocks noGrp="1"/>
          </p:cNvSpPr>
          <p:nvPr>
            <p:ph type="dt" sz="half" idx="10"/>
          </p:nvPr>
        </p:nvSpPr>
        <p:spPr>
          <a:xfrm>
            <a:off x="7013448" y="6355080"/>
            <a:ext cx="4352544" cy="365125"/>
          </a:xfrm>
        </p:spPr>
        <p:txBody>
          <a:bodyPr/>
          <a:lstStyle>
            <a:lvl1pPr>
              <a:defRPr>
                <a:solidFill>
                  <a:schemeClr val="bg1"/>
                </a:solidFill>
                <a:effectLst>
                  <a:outerShdw blurRad="38100" dist="38100" dir="2700000" algn="tl">
                    <a:srgbClr val="000000">
                      <a:alpha val="43137"/>
                    </a:srgbClr>
                  </a:outerShdw>
                </a:effectLst>
              </a:defRPr>
            </a:lvl1pPr>
          </a:lstStyle>
          <a:p>
            <a:r>
              <a:rPr lang="en-US" dirty="0"/>
              <a:t>20XX</a:t>
            </a:r>
          </a:p>
        </p:txBody>
      </p:sp>
      <p:sp>
        <p:nvSpPr>
          <p:cNvPr id="16" name="Slide Number Placeholder 5">
            <a:extLst>
              <a:ext uri="{FF2B5EF4-FFF2-40B4-BE49-F238E27FC236}">
                <a16:creationId xmlns:a16="http://schemas.microsoft.com/office/drawing/2014/main" id="{EB52AA41-FD0C-42C6-BD04-9E5B55A48989}"/>
              </a:ext>
            </a:extLst>
          </p:cNvPr>
          <p:cNvSpPr>
            <a:spLocks noGrp="1"/>
          </p:cNvSpPr>
          <p:nvPr>
            <p:ph type="sldNum" sz="quarter" idx="12"/>
          </p:nvPr>
        </p:nvSpPr>
        <p:spPr>
          <a:xfrm>
            <a:off x="11365992" y="6356350"/>
            <a:ext cx="630936" cy="365125"/>
          </a:xfrm>
        </p:spPr>
        <p:txBody>
          <a:bodyPr/>
          <a:lstStyle>
            <a:lvl1pPr>
              <a:defRPr>
                <a:solidFill>
                  <a:schemeClr val="bg1"/>
                </a:solidFill>
                <a:effectLst>
                  <a:outerShdw blurRad="38100" dist="38100" dir="2700000" algn="tl">
                    <a:srgbClr val="000000">
                      <a:alpha val="43137"/>
                    </a:srgbClr>
                  </a:outerShdw>
                </a:effectLst>
              </a:defRPr>
            </a:lvl1pPr>
          </a:lstStyle>
          <a:p>
            <a:fld id="{244D815C-8BF3-4ECF-A945-A2A7C2983AF9}" type="slidenum">
              <a:rPr lang="en-US" smtClean="0"/>
              <a:pPr/>
              <a:t>‹#›</a:t>
            </a:fld>
            <a:endParaRPr lang="en-US" dirty="0"/>
          </a:p>
        </p:txBody>
      </p:sp>
    </p:spTree>
    <p:extLst>
      <p:ext uri="{BB962C8B-B14F-4D97-AF65-F5344CB8AC3E}">
        <p14:creationId xmlns:p14="http://schemas.microsoft.com/office/powerpoint/2010/main" val="2134676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74716EF3-1422-48C0-BC49-14FAC3550FCD}"/>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8" name="Rectangle 7">
            <a:extLst>
              <a:ext uri="{FF2B5EF4-FFF2-40B4-BE49-F238E27FC236}">
                <a16:creationId xmlns:a16="http://schemas.microsoft.com/office/drawing/2014/main" id="{7F2AAFDE-CB45-46CA-8961-8133FCA5F385}"/>
              </a:ext>
              <a:ext uri="{C183D7F6-B498-43B3-948B-1728B52AA6E4}">
                <adec:decorative xmlns:adec="http://schemas.microsoft.com/office/drawing/2017/decorative" val="1"/>
              </a:ext>
            </a:extLst>
          </p:cNvPr>
          <p:cNvSpPr/>
          <p:nvPr userDrawn="1"/>
        </p:nvSpPr>
        <p:spPr>
          <a:xfrm>
            <a:off x="0" y="0"/>
            <a:ext cx="40767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9" name="Title 1">
            <a:extLst>
              <a:ext uri="{FF2B5EF4-FFF2-40B4-BE49-F238E27FC236}">
                <a16:creationId xmlns:a16="http://schemas.microsoft.com/office/drawing/2014/main" id="{B209C30D-AB58-482B-B553-F71367094EB9}"/>
              </a:ext>
            </a:extLst>
          </p:cNvPr>
          <p:cNvSpPr>
            <a:spLocks noGrp="1"/>
          </p:cNvSpPr>
          <p:nvPr>
            <p:ph type="title"/>
          </p:nvPr>
        </p:nvSpPr>
        <p:spPr>
          <a:xfrm>
            <a:off x="532264" y="776941"/>
            <a:ext cx="3209008" cy="5166659"/>
          </a:xfrm>
        </p:spPr>
        <p:txBody>
          <a:bodyPr anchor="b"/>
          <a:lstStyle>
            <a:lvl1pPr>
              <a:defRPr spc="-20" baseline="0">
                <a:solidFill>
                  <a:schemeClr val="bg1"/>
                </a:solidFill>
              </a:defRPr>
            </a:lvl1pPr>
          </a:lstStyle>
          <a:p>
            <a:r>
              <a:rPr lang="en-US">
                <a:solidFill>
                  <a:srgbClr val="FFFFFF"/>
                </a:solidFill>
              </a:rPr>
              <a:t>Click to edit Master title style</a:t>
            </a:r>
            <a:endParaRPr lang="en-US" dirty="0">
              <a:solidFill>
                <a:srgbClr val="FFFFFF"/>
              </a:solidFill>
            </a:endParaRPr>
          </a:p>
        </p:txBody>
      </p:sp>
      <p:sp>
        <p:nvSpPr>
          <p:cNvPr id="13" name="Footer Placeholder 4">
            <a:extLst>
              <a:ext uri="{FF2B5EF4-FFF2-40B4-BE49-F238E27FC236}">
                <a16:creationId xmlns:a16="http://schemas.microsoft.com/office/drawing/2014/main" id="{D946F5EF-2C45-4A87-A1DD-BD2A6FB91BC5}"/>
              </a:ext>
            </a:extLst>
          </p:cNvPr>
          <p:cNvSpPr>
            <a:spLocks noGrp="1"/>
          </p:cNvSpPr>
          <p:nvPr>
            <p:ph type="ftr" sz="quarter" idx="11"/>
          </p:nvPr>
        </p:nvSpPr>
        <p:spPr>
          <a:xfrm>
            <a:off x="199277" y="6356350"/>
            <a:ext cx="3749040" cy="365125"/>
          </a:xfrm>
        </p:spPr>
        <p:txBody>
          <a:bodyPr/>
          <a:lstStyle>
            <a:lvl1pPr>
              <a:defRPr>
                <a:solidFill>
                  <a:schemeClr val="bg1"/>
                </a:solidFill>
              </a:defRPr>
            </a:lvl1pPr>
          </a:lstStyle>
          <a:p>
            <a:r>
              <a:rPr lang="en-US" dirty="0"/>
              <a:t>Presentation title</a:t>
            </a:r>
          </a:p>
        </p:txBody>
      </p:sp>
      <p:sp>
        <p:nvSpPr>
          <p:cNvPr id="19" name="Picture Placeholder 16">
            <a:extLst>
              <a:ext uri="{FF2B5EF4-FFF2-40B4-BE49-F238E27FC236}">
                <a16:creationId xmlns:a16="http://schemas.microsoft.com/office/drawing/2014/main" id="{B1A8891C-A2D4-4238-ABCE-62AB3A9121A5}"/>
              </a:ext>
            </a:extLst>
          </p:cNvPr>
          <p:cNvSpPr>
            <a:spLocks noGrp="1"/>
          </p:cNvSpPr>
          <p:nvPr>
            <p:ph type="pic" sz="quarter" idx="13" hasCustomPrompt="1"/>
          </p:nvPr>
        </p:nvSpPr>
        <p:spPr>
          <a:xfrm>
            <a:off x="4076700" y="0"/>
            <a:ext cx="4038600" cy="3429000"/>
          </a:xfrm>
        </p:spPr>
        <p:txBody>
          <a:bodyPr/>
          <a:lstStyle>
            <a:lvl1pPr marL="0" indent="0" algn="ctr">
              <a:buNone/>
              <a:defRPr/>
            </a:lvl1pPr>
          </a:lstStyle>
          <a:p>
            <a:r>
              <a:rPr lang="en-US" dirty="0"/>
              <a:t>Click to add photo</a:t>
            </a:r>
          </a:p>
        </p:txBody>
      </p:sp>
      <p:sp>
        <p:nvSpPr>
          <p:cNvPr id="20" name="Picture Placeholder 16">
            <a:extLst>
              <a:ext uri="{FF2B5EF4-FFF2-40B4-BE49-F238E27FC236}">
                <a16:creationId xmlns:a16="http://schemas.microsoft.com/office/drawing/2014/main" id="{7B51DFB6-C977-4551-BE38-57688D7FF0B7}"/>
              </a:ext>
            </a:extLst>
          </p:cNvPr>
          <p:cNvSpPr>
            <a:spLocks noGrp="1"/>
          </p:cNvSpPr>
          <p:nvPr>
            <p:ph type="pic" sz="quarter" idx="14" hasCustomPrompt="1"/>
          </p:nvPr>
        </p:nvSpPr>
        <p:spPr>
          <a:xfrm>
            <a:off x="8115300" y="0"/>
            <a:ext cx="4076701" cy="3429000"/>
          </a:xfrm>
        </p:spPr>
        <p:txBody>
          <a:bodyPr/>
          <a:lstStyle>
            <a:lvl1pPr marL="0" indent="0" algn="ctr">
              <a:buNone/>
              <a:defRPr/>
            </a:lvl1pPr>
          </a:lstStyle>
          <a:p>
            <a:r>
              <a:rPr lang="en-US" dirty="0"/>
              <a:t>Click to add photo</a:t>
            </a:r>
          </a:p>
        </p:txBody>
      </p:sp>
      <p:sp>
        <p:nvSpPr>
          <p:cNvPr id="24" name="Text Placeholder 21">
            <a:extLst>
              <a:ext uri="{FF2B5EF4-FFF2-40B4-BE49-F238E27FC236}">
                <a16:creationId xmlns:a16="http://schemas.microsoft.com/office/drawing/2014/main" id="{DFCFAED4-0A56-424D-BF74-4051B0BDA9A6}"/>
              </a:ext>
            </a:extLst>
          </p:cNvPr>
          <p:cNvSpPr>
            <a:spLocks noGrp="1"/>
          </p:cNvSpPr>
          <p:nvPr>
            <p:ph type="body" sz="quarter" idx="15" hasCustomPrompt="1"/>
          </p:nvPr>
        </p:nvSpPr>
        <p:spPr>
          <a:xfrm>
            <a:off x="4864100" y="3841750"/>
            <a:ext cx="6599238" cy="2296083"/>
          </a:xfrm>
        </p:spPr>
        <p:txBody>
          <a:bodyPr>
            <a:normAutofit/>
          </a:bodyPr>
          <a:lstStyle>
            <a:lvl1pPr marL="342900" indent="-342900">
              <a:buFont typeface="Arial" panose="020B0604020202020204" pitchFamily="34" charset="0"/>
              <a:buChar char="•"/>
              <a:defRPr sz="2000"/>
            </a:lvl1pPr>
          </a:lstStyle>
          <a:p>
            <a:pPr lvl="0"/>
            <a:r>
              <a:rPr lang="en-US" dirty="0"/>
              <a:t>Click to add text</a:t>
            </a:r>
          </a:p>
        </p:txBody>
      </p:sp>
      <p:sp>
        <p:nvSpPr>
          <p:cNvPr id="14" name="Date Placeholder 3">
            <a:extLst>
              <a:ext uri="{FF2B5EF4-FFF2-40B4-BE49-F238E27FC236}">
                <a16:creationId xmlns:a16="http://schemas.microsoft.com/office/drawing/2014/main" id="{9188F17E-DD3B-4CCC-957F-5A6914488466}"/>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5" name="Slide Number Placeholder 5">
            <a:extLst>
              <a:ext uri="{FF2B5EF4-FFF2-40B4-BE49-F238E27FC236}">
                <a16:creationId xmlns:a16="http://schemas.microsoft.com/office/drawing/2014/main" id="{2A0235C7-971D-4E52-B991-EFA44A9AFC3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4D815C-8BF3-4ECF-A945-A2A7C2983AF9}"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643672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83698AF-A86A-4D69-8272-76C9C1914A3B}"/>
              </a:ext>
              <a:ext uri="{C183D7F6-B498-43B3-948B-1728B52AA6E4}">
                <adec:decorative xmlns:adec="http://schemas.microsoft.com/office/drawing/2017/decorative" val="1"/>
              </a:ext>
            </a:extLst>
          </p:cNvPr>
          <p:cNvSpPr/>
          <p:nvPr userDrawn="1"/>
        </p:nvSpPr>
        <p:spPr>
          <a:xfrm>
            <a:off x="0" y="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1">
            <a:extLst>
              <a:ext uri="{FF2B5EF4-FFF2-40B4-BE49-F238E27FC236}">
                <a16:creationId xmlns:a16="http://schemas.microsoft.com/office/drawing/2014/main" id="{F9E2DC86-4009-449C-8F4E-779A8C762B26}"/>
              </a:ext>
            </a:extLst>
          </p:cNvPr>
          <p:cNvSpPr>
            <a:spLocks noGrp="1"/>
          </p:cNvSpPr>
          <p:nvPr>
            <p:ph type="title"/>
          </p:nvPr>
        </p:nvSpPr>
        <p:spPr>
          <a:xfrm>
            <a:off x="649045" y="365124"/>
            <a:ext cx="9523655" cy="1501327"/>
          </a:xfrm>
        </p:spPr>
        <p:txBody>
          <a:bodyPr/>
          <a:lstStyle>
            <a:lvl1pPr>
              <a:defRPr spc="-20" baseline="0">
                <a:solidFill>
                  <a:schemeClr val="bg1"/>
                </a:solidFill>
              </a:defRPr>
            </a:lvl1pPr>
          </a:lstStyle>
          <a:p>
            <a:r>
              <a:rPr lang="en-US">
                <a:solidFill>
                  <a:srgbClr val="FFFFFF"/>
                </a:solidFill>
              </a:rPr>
              <a:t>Click to edit Master title style</a:t>
            </a:r>
            <a:endParaRPr lang="en-US" dirty="0">
              <a:solidFill>
                <a:srgbClr val="FFFFFF"/>
              </a:solidFill>
            </a:endParaRPr>
          </a:p>
        </p:txBody>
      </p:sp>
      <p:sp>
        <p:nvSpPr>
          <p:cNvPr id="12" name="Picture Placeholder 10">
            <a:extLst>
              <a:ext uri="{FF2B5EF4-FFF2-40B4-BE49-F238E27FC236}">
                <a16:creationId xmlns:a16="http://schemas.microsoft.com/office/drawing/2014/main" id="{671630E1-6506-4E93-BB6A-0604E0D04932}"/>
              </a:ext>
            </a:extLst>
          </p:cNvPr>
          <p:cNvSpPr>
            <a:spLocks noGrp="1"/>
          </p:cNvSpPr>
          <p:nvPr>
            <p:ph type="pic" sz="quarter" idx="13" hasCustomPrompt="1"/>
          </p:nvPr>
        </p:nvSpPr>
        <p:spPr>
          <a:xfrm>
            <a:off x="0" y="2286000"/>
            <a:ext cx="5067300" cy="4572000"/>
          </a:xfrm>
        </p:spPr>
        <p:txBody>
          <a:bodyPr/>
          <a:lstStyle>
            <a:lvl1pPr marL="0" indent="0" algn="ctr">
              <a:buNone/>
              <a:defRPr/>
            </a:lvl1pPr>
          </a:lstStyle>
          <a:p>
            <a:r>
              <a:rPr lang="en-US" dirty="0"/>
              <a:t>Click to add photo</a:t>
            </a:r>
          </a:p>
        </p:txBody>
      </p:sp>
      <p:sp>
        <p:nvSpPr>
          <p:cNvPr id="7" name="Footer Placeholder 4">
            <a:extLst>
              <a:ext uri="{FF2B5EF4-FFF2-40B4-BE49-F238E27FC236}">
                <a16:creationId xmlns:a16="http://schemas.microsoft.com/office/drawing/2014/main" id="{51BAB65B-02AF-4992-85D0-8E98AB1BD965}"/>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r>
              <a:rPr lang="en-US" dirty="0">
                <a:effectLst>
                  <a:outerShdw blurRad="38100" dist="38100" dir="2700000" algn="tl">
                    <a:srgbClr val="000000">
                      <a:alpha val="43137"/>
                    </a:srgbClr>
                  </a:outerShdw>
                </a:effectLst>
              </a:rPr>
              <a:t>Presentation title</a:t>
            </a:r>
          </a:p>
        </p:txBody>
      </p:sp>
      <p:sp>
        <p:nvSpPr>
          <p:cNvPr id="6" name="Content Placeholder 2">
            <a:extLst>
              <a:ext uri="{FF2B5EF4-FFF2-40B4-BE49-F238E27FC236}">
                <a16:creationId xmlns:a16="http://schemas.microsoft.com/office/drawing/2014/main" id="{CFE115BC-4A4C-4385-82D5-106D1FAC359A}"/>
              </a:ext>
            </a:extLst>
          </p:cNvPr>
          <p:cNvSpPr>
            <a:spLocks noGrp="1"/>
          </p:cNvSpPr>
          <p:nvPr>
            <p:ph idx="1"/>
          </p:nvPr>
        </p:nvSpPr>
        <p:spPr>
          <a:xfrm>
            <a:off x="5819887" y="2899186"/>
            <a:ext cx="5610113" cy="3284359"/>
          </a:xfrm>
        </p:spPr>
        <p:txBody>
          <a:bodyPr>
            <a:normAutofit/>
          </a:bodyPr>
          <a:lstStyle>
            <a:lvl1pPr marL="0" indent="0">
              <a:buNone/>
              <a:defRPr/>
            </a:lvl1pPr>
          </a:lstStyle>
          <a:p>
            <a:pPr lvl="0"/>
            <a:r>
              <a:rPr lang="en-US"/>
              <a:t>Click to edit Master text styles</a:t>
            </a:r>
          </a:p>
        </p:txBody>
      </p:sp>
      <p:sp>
        <p:nvSpPr>
          <p:cNvPr id="8" name="Date Placeholder 3">
            <a:extLst>
              <a:ext uri="{FF2B5EF4-FFF2-40B4-BE49-F238E27FC236}">
                <a16:creationId xmlns:a16="http://schemas.microsoft.com/office/drawing/2014/main" id="{5CD3EB2B-80EF-4DC6-B2B6-F4B568443970}"/>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9" name="Slide Number Placeholder 5">
            <a:extLst>
              <a:ext uri="{FF2B5EF4-FFF2-40B4-BE49-F238E27FC236}">
                <a16:creationId xmlns:a16="http://schemas.microsoft.com/office/drawing/2014/main" id="{3DC3E33A-8A0A-4767-A4D9-CD8956379305}"/>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940D-6D44-4DF9-9322-B4B11F7EDCD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799930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46EB31F-C5DF-49FF-8DEA-86AC0C1860A0}"/>
              </a:ext>
              <a:ext uri="{C183D7F6-B498-43B3-948B-1728B52AA6E4}">
                <adec:decorative xmlns:adec="http://schemas.microsoft.com/office/drawing/2017/decorative" val="1"/>
              </a:ext>
            </a:extLst>
          </p:cNvPr>
          <p:cNvSpPr/>
          <p:nvPr userDrawn="1"/>
        </p:nvSpPr>
        <p:spPr>
          <a:xfrm>
            <a:off x="1" y="0"/>
            <a:ext cx="7086599" cy="4533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AB4C3"/>
              </a:solidFill>
              <a:effectLst/>
              <a:uLnTx/>
              <a:uFillTx/>
              <a:latin typeface="Avenir Next LT Pro"/>
              <a:ea typeface="+mn-ea"/>
              <a:cs typeface="+mn-cs"/>
            </a:endParaRPr>
          </a:p>
        </p:txBody>
      </p:sp>
      <p:sp>
        <p:nvSpPr>
          <p:cNvPr id="4" name="Title 1">
            <a:extLst>
              <a:ext uri="{FF2B5EF4-FFF2-40B4-BE49-F238E27FC236}">
                <a16:creationId xmlns:a16="http://schemas.microsoft.com/office/drawing/2014/main" id="{ACFE912F-46EC-49B0-9C9A-DE9CBDF9FBBF}"/>
              </a:ext>
            </a:extLst>
          </p:cNvPr>
          <p:cNvSpPr>
            <a:spLocks noGrp="1"/>
          </p:cNvSpPr>
          <p:nvPr>
            <p:ph type="ctrTitle"/>
          </p:nvPr>
        </p:nvSpPr>
        <p:spPr>
          <a:xfrm>
            <a:off x="649045" y="753035"/>
            <a:ext cx="5945393" cy="2366683"/>
          </a:xfrm>
        </p:spPr>
        <p:txBody>
          <a:bodyPr>
            <a:normAutofit/>
          </a:bodyPr>
          <a:lstStyle>
            <a:lvl1pPr>
              <a:defRPr spc="-20" baseline="0">
                <a:solidFill>
                  <a:schemeClr val="bg1"/>
                </a:solidFill>
              </a:defRPr>
            </a:lvl1pPr>
          </a:lstStyle>
          <a:p>
            <a:r>
              <a:rPr lang="en-US" sz="6000"/>
              <a:t>Click to edit Master title style</a:t>
            </a:r>
            <a:endParaRPr lang="en-US" sz="6000" dirty="0"/>
          </a:p>
        </p:txBody>
      </p:sp>
      <p:sp>
        <p:nvSpPr>
          <p:cNvPr id="5" name="Subtitle 2">
            <a:extLst>
              <a:ext uri="{FF2B5EF4-FFF2-40B4-BE49-F238E27FC236}">
                <a16:creationId xmlns:a16="http://schemas.microsoft.com/office/drawing/2014/main" id="{9BF32D81-1E24-45B8-A09D-EEAD404D8F31}"/>
              </a:ext>
            </a:extLst>
          </p:cNvPr>
          <p:cNvSpPr>
            <a:spLocks noGrp="1"/>
          </p:cNvSpPr>
          <p:nvPr>
            <p:ph type="subTitle" idx="1"/>
          </p:nvPr>
        </p:nvSpPr>
        <p:spPr>
          <a:xfrm>
            <a:off x="649045" y="3075868"/>
            <a:ext cx="5945393" cy="1108335"/>
          </a:xfrm>
        </p:spPr>
        <p:txBody>
          <a:bodyPr>
            <a:normAutofit/>
          </a:bodyPr>
          <a:lstStyle>
            <a:lvl1pPr marL="0" indent="0">
              <a:buNone/>
              <a:defRPr sz="2400">
                <a:solidFill>
                  <a:schemeClr val="bg1"/>
                </a:solidFill>
              </a:defRPr>
            </a:lvl1pPr>
          </a:lstStyle>
          <a:p>
            <a:r>
              <a:rPr lang="en-US"/>
              <a:t>Click to edit Master subtitle style</a:t>
            </a:r>
            <a:endParaRPr lang="en-US" dirty="0"/>
          </a:p>
        </p:txBody>
      </p:sp>
      <p:sp>
        <p:nvSpPr>
          <p:cNvPr id="16" name="Picture Placeholder 15">
            <a:extLst>
              <a:ext uri="{FF2B5EF4-FFF2-40B4-BE49-F238E27FC236}">
                <a16:creationId xmlns:a16="http://schemas.microsoft.com/office/drawing/2014/main" id="{9F9C7900-0694-4FDF-B29C-24016C0B9C60}"/>
              </a:ext>
            </a:extLst>
          </p:cNvPr>
          <p:cNvSpPr>
            <a:spLocks noGrp="1"/>
          </p:cNvSpPr>
          <p:nvPr>
            <p:ph type="pic" sz="quarter" idx="14" hasCustomPrompt="1"/>
          </p:nvPr>
        </p:nvSpPr>
        <p:spPr>
          <a:xfrm>
            <a:off x="0" y="4533900"/>
            <a:ext cx="7086598" cy="2324100"/>
          </a:xfrm>
        </p:spPr>
        <p:txBody>
          <a:bodyPr/>
          <a:lstStyle>
            <a:lvl1pPr marL="0" indent="0" algn="l">
              <a:buNone/>
              <a:defRPr/>
            </a:lvl1pPr>
          </a:lstStyle>
          <a:p>
            <a:r>
              <a:rPr lang="en-US" dirty="0"/>
              <a:t>Click to add photo</a:t>
            </a:r>
          </a:p>
        </p:txBody>
      </p:sp>
      <p:sp>
        <p:nvSpPr>
          <p:cNvPr id="8" name="Footer Placeholder 4">
            <a:extLst>
              <a:ext uri="{FF2B5EF4-FFF2-40B4-BE49-F238E27FC236}">
                <a16:creationId xmlns:a16="http://schemas.microsoft.com/office/drawing/2014/main" id="{52F1BABA-5C8C-4693-BD5A-974A171125F5}"/>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Presentation title</a:t>
            </a:r>
          </a:p>
        </p:txBody>
      </p:sp>
      <p:sp>
        <p:nvSpPr>
          <p:cNvPr id="14" name="Picture Placeholder 12">
            <a:extLst>
              <a:ext uri="{FF2B5EF4-FFF2-40B4-BE49-F238E27FC236}">
                <a16:creationId xmlns:a16="http://schemas.microsoft.com/office/drawing/2014/main" id="{D71BA6F2-2182-4910-8DA6-71E5AB274588}"/>
              </a:ext>
            </a:extLst>
          </p:cNvPr>
          <p:cNvSpPr>
            <a:spLocks noGrp="1"/>
          </p:cNvSpPr>
          <p:nvPr>
            <p:ph type="pic" sz="quarter" idx="13" hasCustomPrompt="1"/>
          </p:nvPr>
        </p:nvSpPr>
        <p:spPr>
          <a:xfrm>
            <a:off x="7086600" y="0"/>
            <a:ext cx="5105400" cy="4533900"/>
          </a:xfrm>
        </p:spPr>
        <p:txBody>
          <a:bodyPr/>
          <a:lstStyle>
            <a:lvl1pPr marL="0" indent="0" algn="ctr">
              <a:buNone/>
              <a:defRPr/>
            </a:lvl1pPr>
          </a:lstStyle>
          <a:p>
            <a:r>
              <a:rPr lang="en-US" dirty="0"/>
              <a:t>Click to add photo</a:t>
            </a:r>
          </a:p>
        </p:txBody>
      </p:sp>
      <p:sp>
        <p:nvSpPr>
          <p:cNvPr id="17" name="Picture Placeholder 15">
            <a:extLst>
              <a:ext uri="{FF2B5EF4-FFF2-40B4-BE49-F238E27FC236}">
                <a16:creationId xmlns:a16="http://schemas.microsoft.com/office/drawing/2014/main" id="{83DCD7D2-7B94-48E9-9DCA-E72E1BCE4375}"/>
              </a:ext>
            </a:extLst>
          </p:cNvPr>
          <p:cNvSpPr>
            <a:spLocks noGrp="1"/>
          </p:cNvSpPr>
          <p:nvPr>
            <p:ph type="pic" sz="quarter" idx="15" hasCustomPrompt="1"/>
          </p:nvPr>
        </p:nvSpPr>
        <p:spPr>
          <a:xfrm>
            <a:off x="7086598" y="4533900"/>
            <a:ext cx="5105402" cy="2324100"/>
          </a:xfrm>
        </p:spPr>
        <p:txBody>
          <a:bodyPr/>
          <a:lstStyle>
            <a:lvl1pPr marL="0" indent="0">
              <a:buNone/>
              <a:defRPr/>
            </a:lvl1pPr>
          </a:lstStyle>
          <a:p>
            <a:r>
              <a:rPr lang="en-US" dirty="0"/>
              <a:t>Click to add photo</a:t>
            </a:r>
          </a:p>
        </p:txBody>
      </p:sp>
      <p:sp>
        <p:nvSpPr>
          <p:cNvPr id="10" name="Date Placeholder 3">
            <a:extLst>
              <a:ext uri="{FF2B5EF4-FFF2-40B4-BE49-F238E27FC236}">
                <a16:creationId xmlns:a16="http://schemas.microsoft.com/office/drawing/2014/main" id="{94253B29-520A-4014-A821-4F52F57CBC62}"/>
              </a:ext>
            </a:extLst>
          </p:cNvPr>
          <p:cNvSpPr>
            <a:spLocks noGrp="1"/>
          </p:cNvSpPr>
          <p:nvPr>
            <p:ph type="dt" sz="half" idx="10"/>
          </p:nvPr>
        </p:nvSpPr>
        <p:spPr>
          <a:xfrm>
            <a:off x="7013448" y="6355080"/>
            <a:ext cx="4352544"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20XX</a:t>
            </a:r>
          </a:p>
        </p:txBody>
      </p:sp>
      <p:sp>
        <p:nvSpPr>
          <p:cNvPr id="11" name="Slide Number Placeholder 5">
            <a:extLst>
              <a:ext uri="{FF2B5EF4-FFF2-40B4-BE49-F238E27FC236}">
                <a16:creationId xmlns:a16="http://schemas.microsoft.com/office/drawing/2014/main" id="{46B60DEE-1456-46C0-A3E5-4CAF3E128D5B}"/>
              </a:ext>
            </a:extLst>
          </p:cNvPr>
          <p:cNvSpPr>
            <a:spLocks noGrp="1"/>
          </p:cNvSpPr>
          <p:nvPr>
            <p:ph type="sldNum" sz="quarter" idx="12"/>
          </p:nvPr>
        </p:nvSpPr>
        <p:spPr>
          <a:xfrm>
            <a:off x="11365992" y="6356350"/>
            <a:ext cx="630936" cy="365125"/>
          </a:xfrm>
        </p:spPr>
        <p:txBody>
          <a:bodyPr/>
          <a:lstStyle>
            <a:lvl1pPr>
              <a:defRPr>
                <a:solidFill>
                  <a:schemeClr val="bg1"/>
                </a:solidFill>
              </a:defRPr>
            </a:lvl1pPr>
          </a:lstStyle>
          <a:p>
            <a:pPr>
              <a:defRPr/>
            </a:pPr>
            <a:fld id="{2722F022-211C-4882-844C-086FEA6806AA}" type="slidenum">
              <a:rPr lang="en-US" smtClean="0">
                <a:effectLst>
                  <a:outerShdw blurRad="38100" dist="38100" dir="2700000" algn="tl">
                    <a:srgbClr val="000000">
                      <a:alpha val="43137"/>
                    </a:srgbClr>
                  </a:outerShdw>
                </a:effectLst>
              </a:rPr>
              <a:pPr>
                <a:defRPr/>
              </a:pPr>
              <a:t>‹#›</a:t>
            </a:fld>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78407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F4DD58-525D-4728-A769-9F38711D57DA}"/>
              </a:ext>
              <a:ext uri="{C183D7F6-B498-43B3-948B-1728B52AA6E4}">
                <adec:decorative xmlns:adec="http://schemas.microsoft.com/office/drawing/2017/decorative" val="1"/>
              </a:ext>
            </a:extLst>
          </p:cNvPr>
          <p:cNvSpPr/>
          <p:nvPr userDrawn="1"/>
        </p:nvSpPr>
        <p:spPr>
          <a:xfrm>
            <a:off x="0" y="0"/>
            <a:ext cx="3048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C1F862FE-7A72-432B-9888-FB389D35BDF2}"/>
              </a:ext>
            </a:extLst>
          </p:cNvPr>
          <p:cNvSpPr>
            <a:spLocks noGrp="1"/>
          </p:cNvSpPr>
          <p:nvPr>
            <p:ph type="title" hasCustomPrompt="1"/>
          </p:nvPr>
        </p:nvSpPr>
        <p:spPr>
          <a:xfrm>
            <a:off x="331788" y="875030"/>
            <a:ext cx="2384425" cy="5068570"/>
          </a:xfrm>
        </p:spPr>
        <p:txBody>
          <a:bodyPr/>
          <a:lstStyle>
            <a:lvl1pPr>
              <a:lnSpc>
                <a:spcPct val="100000"/>
              </a:lnSpc>
              <a:defRPr spc="-20" baseline="0">
                <a:solidFill>
                  <a:schemeClr val="bg1"/>
                </a:solidFill>
              </a:defRPr>
            </a:lvl1pPr>
          </a:lstStyle>
          <a:p>
            <a:r>
              <a:rPr lang="en-US" dirty="0"/>
              <a:t>Click  to add text</a:t>
            </a:r>
          </a:p>
        </p:txBody>
      </p:sp>
      <p:sp>
        <p:nvSpPr>
          <p:cNvPr id="13" name="Footer Placeholder 4">
            <a:extLst>
              <a:ext uri="{FF2B5EF4-FFF2-40B4-BE49-F238E27FC236}">
                <a16:creationId xmlns:a16="http://schemas.microsoft.com/office/drawing/2014/main" id="{A256B58A-EC2F-48AB-BF2D-AB678AF0C027}"/>
              </a:ext>
            </a:extLst>
          </p:cNvPr>
          <p:cNvSpPr>
            <a:spLocks noGrp="1"/>
          </p:cNvSpPr>
          <p:nvPr>
            <p:ph type="ftr" sz="quarter" idx="11"/>
          </p:nvPr>
        </p:nvSpPr>
        <p:spPr>
          <a:xfrm>
            <a:off x="199277" y="6356350"/>
            <a:ext cx="2771138" cy="365125"/>
          </a:xfrm>
        </p:spPr>
        <p:txBody>
          <a:bodyPr/>
          <a:lstStyle>
            <a:lvl1pPr>
              <a:defRPr>
                <a:solidFill>
                  <a:schemeClr val="bg1"/>
                </a:solidFill>
              </a:defRPr>
            </a:lvl1pPr>
          </a:lstStyle>
          <a:p>
            <a:pPr>
              <a:defRPr/>
            </a:pPr>
            <a:r>
              <a:rPr lang="en-US" dirty="0"/>
              <a:t>Presentation title</a:t>
            </a:r>
          </a:p>
        </p:txBody>
      </p:sp>
      <p:sp>
        <p:nvSpPr>
          <p:cNvPr id="3" name="Content Placeholder 2">
            <a:extLst>
              <a:ext uri="{FF2B5EF4-FFF2-40B4-BE49-F238E27FC236}">
                <a16:creationId xmlns:a16="http://schemas.microsoft.com/office/drawing/2014/main" id="{99D33DA1-34CB-434E-99AF-EA31D28A1941}"/>
              </a:ext>
            </a:extLst>
          </p:cNvPr>
          <p:cNvSpPr>
            <a:spLocks noGrp="1"/>
          </p:cNvSpPr>
          <p:nvPr>
            <p:ph sz="quarter" idx="14" hasCustomPrompt="1"/>
          </p:nvPr>
        </p:nvSpPr>
        <p:spPr>
          <a:xfrm>
            <a:off x="3302000" y="876300"/>
            <a:ext cx="8607425" cy="4749800"/>
          </a:xfrm>
        </p:spPr>
        <p:txBody>
          <a:bodyPr/>
          <a:lstStyle>
            <a:lvl1pPr>
              <a:defRPr/>
            </a:lvl1pPr>
          </a:lstStyle>
          <a:p>
            <a:pPr lvl="0"/>
            <a:r>
              <a:rPr lang="en-US" dirty="0"/>
              <a:t>Click to add content</a:t>
            </a:r>
          </a:p>
        </p:txBody>
      </p:sp>
      <p:sp>
        <p:nvSpPr>
          <p:cNvPr id="14" name="Date Placeholder 3">
            <a:extLst>
              <a:ext uri="{FF2B5EF4-FFF2-40B4-BE49-F238E27FC236}">
                <a16:creationId xmlns:a16="http://schemas.microsoft.com/office/drawing/2014/main" id="{DB48D9BB-04DF-4542-8DF6-C4C78753805D}"/>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5" name="Slide Number Placeholder 5">
            <a:extLst>
              <a:ext uri="{FF2B5EF4-FFF2-40B4-BE49-F238E27FC236}">
                <a16:creationId xmlns:a16="http://schemas.microsoft.com/office/drawing/2014/main" id="{F22742E1-6009-4FFB-A391-37B987F53002}"/>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3589216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83FEABB-56CC-491D-830B-02C0466DABB6}"/>
              </a:ext>
              <a:ext uri="{C183D7F6-B498-43B3-948B-1728B52AA6E4}">
                <adec:decorative xmlns:adec="http://schemas.microsoft.com/office/drawing/2017/decorative" val="1"/>
              </a:ext>
            </a:extLst>
          </p:cNvPr>
          <p:cNvSpPr/>
          <p:nvPr userDrawn="1"/>
        </p:nvSpPr>
        <p:spPr>
          <a:xfrm>
            <a:off x="0" y="0"/>
            <a:ext cx="3048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34F3EF5A-453C-4D68-BA86-2FB1DE61C17C}"/>
              </a:ext>
            </a:extLst>
          </p:cNvPr>
          <p:cNvSpPr>
            <a:spLocks noGrp="1"/>
          </p:cNvSpPr>
          <p:nvPr>
            <p:ph type="title" hasCustomPrompt="1"/>
          </p:nvPr>
        </p:nvSpPr>
        <p:spPr>
          <a:xfrm>
            <a:off x="331787" y="996950"/>
            <a:ext cx="2384425" cy="4946650"/>
          </a:xfrm>
        </p:spPr>
        <p:txBody>
          <a:bodyPr/>
          <a:lstStyle>
            <a:lvl1pPr>
              <a:lnSpc>
                <a:spcPct val="100000"/>
              </a:lnSpc>
              <a:defRPr spc="-20" baseline="0">
                <a:solidFill>
                  <a:schemeClr val="bg1"/>
                </a:solidFill>
              </a:defRPr>
            </a:lvl1pPr>
          </a:lstStyle>
          <a:p>
            <a:r>
              <a:rPr lang="en-US" dirty="0"/>
              <a:t>Click  to add text</a:t>
            </a:r>
          </a:p>
        </p:txBody>
      </p:sp>
      <p:sp>
        <p:nvSpPr>
          <p:cNvPr id="9" name="Footer Placeholder 4">
            <a:extLst>
              <a:ext uri="{FF2B5EF4-FFF2-40B4-BE49-F238E27FC236}">
                <a16:creationId xmlns:a16="http://schemas.microsoft.com/office/drawing/2014/main" id="{59321BA0-41E1-404D-9063-DF281D1865F3}"/>
              </a:ext>
            </a:extLst>
          </p:cNvPr>
          <p:cNvSpPr>
            <a:spLocks noGrp="1"/>
          </p:cNvSpPr>
          <p:nvPr>
            <p:ph type="ftr" sz="quarter" idx="11"/>
          </p:nvPr>
        </p:nvSpPr>
        <p:spPr>
          <a:xfrm>
            <a:off x="199277" y="6356350"/>
            <a:ext cx="2771138" cy="365125"/>
          </a:xfrm>
        </p:spPr>
        <p:txBody>
          <a:bodyPr/>
          <a:lstStyle>
            <a:lvl1pPr>
              <a:defRPr>
                <a:solidFill>
                  <a:schemeClr val="bg1"/>
                </a:solidFill>
              </a:defRPr>
            </a:lvl1pPr>
          </a:lstStyle>
          <a:p>
            <a:pPr>
              <a:defRPr/>
            </a:pPr>
            <a:r>
              <a:rPr lang="en-US" dirty="0"/>
              <a:t>Presentation title</a:t>
            </a:r>
          </a:p>
        </p:txBody>
      </p:sp>
      <p:sp>
        <p:nvSpPr>
          <p:cNvPr id="3" name="Content Placeholder 2">
            <a:extLst>
              <a:ext uri="{FF2B5EF4-FFF2-40B4-BE49-F238E27FC236}">
                <a16:creationId xmlns:a16="http://schemas.microsoft.com/office/drawing/2014/main" id="{3671CEA4-8F84-4893-8A45-28DB0AE2068C}"/>
              </a:ext>
            </a:extLst>
          </p:cNvPr>
          <p:cNvSpPr>
            <a:spLocks noGrp="1"/>
          </p:cNvSpPr>
          <p:nvPr>
            <p:ph sz="quarter" idx="14" hasCustomPrompt="1"/>
          </p:nvPr>
        </p:nvSpPr>
        <p:spPr>
          <a:xfrm>
            <a:off x="3422650" y="996950"/>
            <a:ext cx="8367713" cy="4545013"/>
          </a:xfrm>
        </p:spPr>
        <p:txBody>
          <a:bodyPr/>
          <a:lstStyle>
            <a:lvl1pPr>
              <a:defRPr/>
            </a:lvl1pPr>
          </a:lstStyle>
          <a:p>
            <a:pPr lvl="0"/>
            <a:r>
              <a:rPr lang="en-US" dirty="0"/>
              <a:t>Click to add content</a:t>
            </a:r>
          </a:p>
        </p:txBody>
      </p:sp>
      <p:sp>
        <p:nvSpPr>
          <p:cNvPr id="10" name="Date Placeholder 3">
            <a:extLst>
              <a:ext uri="{FF2B5EF4-FFF2-40B4-BE49-F238E27FC236}">
                <a16:creationId xmlns:a16="http://schemas.microsoft.com/office/drawing/2014/main" id="{C99D2EA6-8453-4240-88D1-460E269D8884}"/>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11" name="Slide Number Placeholder 5">
            <a:extLst>
              <a:ext uri="{FF2B5EF4-FFF2-40B4-BE49-F238E27FC236}">
                <a16:creationId xmlns:a16="http://schemas.microsoft.com/office/drawing/2014/main" id="{02DD4984-9B40-488F-B903-2E0419551F49}"/>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1773759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6" name="Picture Placeholder 22">
            <a:extLst>
              <a:ext uri="{FF2B5EF4-FFF2-40B4-BE49-F238E27FC236}">
                <a16:creationId xmlns:a16="http://schemas.microsoft.com/office/drawing/2014/main" id="{AD3C5B21-C400-4C50-8684-59543CDC43F2}"/>
              </a:ext>
            </a:extLst>
          </p:cNvPr>
          <p:cNvSpPr>
            <a:spLocks noGrp="1"/>
          </p:cNvSpPr>
          <p:nvPr>
            <p:ph type="pic" sz="quarter" idx="13" hasCustomPrompt="1"/>
          </p:nvPr>
        </p:nvSpPr>
        <p:spPr>
          <a:xfrm>
            <a:off x="-2" y="0"/>
            <a:ext cx="12192000" cy="6858000"/>
          </a:xfrm>
          <a:noFill/>
        </p:spPr>
        <p:txBody>
          <a:bodyPr/>
          <a:lstStyle>
            <a:lvl1pPr marL="0" indent="0" algn="ctr">
              <a:buNone/>
              <a:defRPr/>
            </a:lvl1pPr>
          </a:lstStyle>
          <a:p>
            <a:r>
              <a:rPr lang="en-US" dirty="0"/>
              <a:t>Click to add photo</a:t>
            </a:r>
          </a:p>
        </p:txBody>
      </p:sp>
      <p:sp>
        <p:nvSpPr>
          <p:cNvPr id="17" name="Title 1">
            <a:extLst>
              <a:ext uri="{FF2B5EF4-FFF2-40B4-BE49-F238E27FC236}">
                <a16:creationId xmlns:a16="http://schemas.microsoft.com/office/drawing/2014/main" id="{F81B040C-8943-4433-BFE9-AFB1F7C9ED4F}"/>
              </a:ext>
            </a:extLst>
          </p:cNvPr>
          <p:cNvSpPr>
            <a:spLocks noGrp="1"/>
          </p:cNvSpPr>
          <p:nvPr>
            <p:ph type="ctrTitle"/>
          </p:nvPr>
        </p:nvSpPr>
        <p:spPr>
          <a:xfrm>
            <a:off x="1177636" y="-2"/>
            <a:ext cx="11014364" cy="4100947"/>
          </a:xfrm>
          <a:gradFill>
            <a:gsLst>
              <a:gs pos="77000">
                <a:srgbClr val="000000">
                  <a:alpha val="30000"/>
                </a:srgbClr>
              </a:gs>
              <a:gs pos="38000">
                <a:srgbClr val="000000">
                  <a:alpha val="20000"/>
                </a:srgbClr>
              </a:gs>
              <a:gs pos="0">
                <a:srgbClr val="000000">
                  <a:alpha val="0"/>
                </a:srgbClr>
              </a:gs>
              <a:gs pos="20000">
                <a:srgbClr val="000000">
                  <a:alpha val="0"/>
                </a:srgbClr>
              </a:gs>
              <a:gs pos="100000">
                <a:srgbClr val="000000">
                  <a:alpha val="30000"/>
                </a:srgbClr>
              </a:gs>
            </a:gsLst>
            <a:lin ang="21594000" scaled="0"/>
          </a:gradFill>
        </p:spPr>
        <p:txBody>
          <a:bodyPr rIns="731520">
            <a:normAutofit/>
          </a:bodyPr>
          <a:lstStyle>
            <a:lvl1pPr algn="r">
              <a:defRPr sz="6000">
                <a:solidFill>
                  <a:schemeClr val="bg1"/>
                </a:solidFill>
              </a:defRPr>
            </a:lvl1pPr>
          </a:lstStyle>
          <a:p>
            <a:pPr algn="r"/>
            <a:r>
              <a:rPr lang="en-US">
                <a:solidFill>
                  <a:srgbClr val="FFFFFF"/>
                </a:solidFill>
                <a:effectLst>
                  <a:outerShdw blurRad="38100" dist="38100" dir="2700000" algn="tl">
                    <a:srgbClr val="000000">
                      <a:alpha val="43137"/>
                    </a:srgbClr>
                  </a:outerShdw>
                </a:effectLst>
              </a:rPr>
              <a:t>Click to edit Master title style</a:t>
            </a:r>
            <a:endParaRPr lang="en-US" dirty="0">
              <a:solidFill>
                <a:srgbClr val="FFFFFF"/>
              </a:solidFill>
              <a:effectLst>
                <a:outerShdw blurRad="38100" dist="38100" dir="2700000" algn="tl">
                  <a:srgbClr val="000000">
                    <a:alpha val="43137"/>
                  </a:srgbClr>
                </a:outerShdw>
              </a:effectLst>
            </a:endParaRPr>
          </a:p>
        </p:txBody>
      </p:sp>
      <p:sp>
        <p:nvSpPr>
          <p:cNvPr id="18" name="Subtitle 2">
            <a:extLst>
              <a:ext uri="{FF2B5EF4-FFF2-40B4-BE49-F238E27FC236}">
                <a16:creationId xmlns:a16="http://schemas.microsoft.com/office/drawing/2014/main" id="{741A6711-44B3-4723-90E5-802B2DBD8616}"/>
              </a:ext>
            </a:extLst>
          </p:cNvPr>
          <p:cNvSpPr>
            <a:spLocks noGrp="1"/>
          </p:cNvSpPr>
          <p:nvPr>
            <p:ph type="subTitle" idx="1"/>
          </p:nvPr>
        </p:nvSpPr>
        <p:spPr>
          <a:xfrm>
            <a:off x="3241963" y="4089656"/>
            <a:ext cx="8950035" cy="2796566"/>
          </a:xfrm>
          <a:gradFill>
            <a:gsLst>
              <a:gs pos="77000">
                <a:srgbClr val="000000">
                  <a:alpha val="30000"/>
                </a:srgbClr>
              </a:gs>
              <a:gs pos="33000">
                <a:srgbClr val="000000">
                  <a:alpha val="20000"/>
                </a:srgbClr>
              </a:gs>
              <a:gs pos="0">
                <a:srgbClr val="000000">
                  <a:alpha val="0"/>
                </a:srgbClr>
              </a:gs>
              <a:gs pos="100000">
                <a:srgbClr val="000000">
                  <a:alpha val="30000"/>
                </a:srgbClr>
              </a:gs>
            </a:gsLst>
            <a:lin ang="21594000" scaled="0"/>
          </a:gradFill>
        </p:spPr>
        <p:txBody>
          <a:bodyPr tIns="640080" rIns="731520" anchor="t">
            <a:normAutofit/>
          </a:bodyPr>
          <a:lstStyle>
            <a:lvl1pPr marL="0" indent="0" algn="r">
              <a:buNone/>
              <a:defRPr sz="2800" b="1" baseline="0">
                <a:solidFill>
                  <a:schemeClr val="bg1"/>
                </a:solidFill>
              </a:defRPr>
            </a:lvl1pPr>
          </a:lstStyle>
          <a:p>
            <a:pPr algn="r"/>
            <a:r>
              <a:rPr lang="en-US">
                <a:solidFill>
                  <a:srgbClr val="FFFFFF"/>
                </a:solidFill>
                <a:effectLst>
                  <a:outerShdw blurRad="38100" dist="38100" dir="2700000" algn="tl">
                    <a:srgbClr val="000000">
                      <a:alpha val="43137"/>
                    </a:srgbClr>
                  </a:outerShdw>
                </a:effectLst>
              </a:rPr>
              <a:t>Click to edit Master subtitle style</a:t>
            </a:r>
            <a:endParaRPr lang="en-US" dirty="0">
              <a:solidFill>
                <a:srgbClr val="FFFFFF"/>
              </a:solidFill>
              <a:effectLst>
                <a:outerShdw blurRad="38100" dist="38100" dir="2700000" algn="tl">
                  <a:srgbClr val="000000">
                    <a:alpha val="43137"/>
                  </a:srgbClr>
                </a:outerShdw>
              </a:effectLst>
            </a:endParaRPr>
          </a:p>
        </p:txBody>
      </p:sp>
      <p:sp>
        <p:nvSpPr>
          <p:cNvPr id="19" name="Footer Placeholder 4">
            <a:extLst>
              <a:ext uri="{FF2B5EF4-FFF2-40B4-BE49-F238E27FC236}">
                <a16:creationId xmlns:a16="http://schemas.microsoft.com/office/drawing/2014/main" id="{B79A2161-66FE-4C11-AD83-5824307CBD6F}"/>
              </a:ext>
            </a:extLst>
          </p:cNvPr>
          <p:cNvSpPr>
            <a:spLocks noGrp="1"/>
          </p:cNvSpPr>
          <p:nvPr>
            <p:ph type="ftr" sz="quarter" idx="11"/>
          </p:nvPr>
        </p:nvSpPr>
        <p:spPr>
          <a:xfrm>
            <a:off x="201168" y="6356350"/>
            <a:ext cx="4837176"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Presentation title</a:t>
            </a:r>
          </a:p>
        </p:txBody>
      </p:sp>
      <p:sp>
        <p:nvSpPr>
          <p:cNvPr id="20" name="Date Placeholder 3">
            <a:extLst>
              <a:ext uri="{FF2B5EF4-FFF2-40B4-BE49-F238E27FC236}">
                <a16:creationId xmlns:a16="http://schemas.microsoft.com/office/drawing/2014/main" id="{91399727-F37D-4748-90E8-B5B6F5312FF1}"/>
              </a:ext>
            </a:extLst>
          </p:cNvPr>
          <p:cNvSpPr>
            <a:spLocks noGrp="1"/>
          </p:cNvSpPr>
          <p:nvPr>
            <p:ph type="dt" sz="half" idx="10"/>
          </p:nvPr>
        </p:nvSpPr>
        <p:spPr>
          <a:xfrm>
            <a:off x="7013448" y="6355080"/>
            <a:ext cx="4352544" cy="365125"/>
          </a:xfrm>
        </p:spPr>
        <p:txBody>
          <a:bodyPr/>
          <a:lstStyle>
            <a:lvl1pPr>
              <a:defRPr>
                <a:solidFill>
                  <a:schemeClr val="bg1"/>
                </a:solidFill>
              </a:defRPr>
            </a:lvl1pPr>
          </a:lstStyle>
          <a:p>
            <a:pPr>
              <a:defRPr/>
            </a:pPr>
            <a:r>
              <a:rPr lang="en-US" dirty="0">
                <a:effectLst>
                  <a:outerShdw blurRad="38100" dist="38100" dir="2700000" algn="tl">
                    <a:srgbClr val="000000">
                      <a:alpha val="43137"/>
                    </a:srgbClr>
                  </a:outerShdw>
                </a:effectLst>
              </a:rPr>
              <a:t>20XX</a:t>
            </a:r>
          </a:p>
        </p:txBody>
      </p:sp>
      <p:sp>
        <p:nvSpPr>
          <p:cNvPr id="21" name="Slide Number Placeholder 5">
            <a:extLst>
              <a:ext uri="{FF2B5EF4-FFF2-40B4-BE49-F238E27FC236}">
                <a16:creationId xmlns:a16="http://schemas.microsoft.com/office/drawing/2014/main" id="{B9DE4FD1-0950-4A6A-8167-F0E9C622D106}"/>
              </a:ext>
            </a:extLst>
          </p:cNvPr>
          <p:cNvSpPr>
            <a:spLocks noGrp="1"/>
          </p:cNvSpPr>
          <p:nvPr>
            <p:ph type="sldNum" sz="quarter" idx="12"/>
          </p:nvPr>
        </p:nvSpPr>
        <p:spPr>
          <a:xfrm>
            <a:off x="11365992" y="6356350"/>
            <a:ext cx="630936" cy="365125"/>
          </a:xfrm>
        </p:spPr>
        <p:txBody>
          <a:bodyPr/>
          <a:lstStyle>
            <a:lvl1pPr>
              <a:defRPr>
                <a:solidFill>
                  <a:schemeClr val="bg1"/>
                </a:solidFill>
              </a:defRPr>
            </a:lvl1pPr>
          </a:lstStyle>
          <a:p>
            <a:pPr>
              <a:defRPr/>
            </a:pPr>
            <a:fld id="{CD6D940D-6D44-4DF9-9322-B4B11F7EDCD0}" type="slidenum">
              <a:rPr lang="en-US" smtClean="0">
                <a:effectLst>
                  <a:outerShdw blurRad="38100" dist="38100" dir="2700000" algn="tl">
                    <a:srgbClr val="000000">
                      <a:alpha val="43137"/>
                    </a:srgbClr>
                  </a:outerShdw>
                </a:effectLst>
              </a:rPr>
              <a:pPr>
                <a:defRPr/>
              </a:pPr>
              <a:t>‹#›</a:t>
            </a:fld>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7047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A42DEE-636F-4A79-B56A-5AF989E1FDC5}"/>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B75C9195-04C9-4D9A-B613-44A5F5900DBD}"/>
              </a:ext>
            </a:extLst>
          </p:cNvPr>
          <p:cNvSpPr>
            <a:spLocks noGrp="1"/>
          </p:cNvSpPr>
          <p:nvPr>
            <p:ph type="title" hasCustomPrompt="1"/>
          </p:nvPr>
        </p:nvSpPr>
        <p:spPr>
          <a:xfrm>
            <a:off x="1002983" y="194783"/>
            <a:ext cx="9421177" cy="769493"/>
          </a:xfrm>
        </p:spPr>
        <p:txBody>
          <a:bodyPr anchor="ctr"/>
          <a:lstStyle>
            <a:lvl1pPr>
              <a:lnSpc>
                <a:spcPct val="100000"/>
              </a:lnSpc>
              <a:defRPr spc="-20" baseline="0">
                <a:solidFill>
                  <a:schemeClr val="bg1"/>
                </a:solidFill>
              </a:defRPr>
            </a:lvl1pPr>
          </a:lstStyle>
          <a:p>
            <a:r>
              <a:rPr lang="en-US" dirty="0"/>
              <a:t>Click to add title</a:t>
            </a:r>
          </a:p>
        </p:txBody>
      </p:sp>
      <p:sp>
        <p:nvSpPr>
          <p:cNvPr id="8" name="Content Placeholder 7">
            <a:extLst>
              <a:ext uri="{FF2B5EF4-FFF2-40B4-BE49-F238E27FC236}">
                <a16:creationId xmlns:a16="http://schemas.microsoft.com/office/drawing/2014/main" id="{4C5A662A-E279-494E-8389-ADC6E870E38D}"/>
              </a:ext>
            </a:extLst>
          </p:cNvPr>
          <p:cNvSpPr>
            <a:spLocks noGrp="1"/>
          </p:cNvSpPr>
          <p:nvPr>
            <p:ph sz="quarter" idx="14" hasCustomPrompt="1"/>
          </p:nvPr>
        </p:nvSpPr>
        <p:spPr>
          <a:xfrm>
            <a:off x="931863" y="1695450"/>
            <a:ext cx="10328275" cy="4314825"/>
          </a:xfrm>
        </p:spPr>
        <p:txBody>
          <a:bodyPr/>
          <a:lstStyle>
            <a:lvl1pPr>
              <a:defRPr/>
            </a:lvl1pPr>
          </a:lstStyle>
          <a:p>
            <a:pPr lvl="0"/>
            <a:r>
              <a:rPr lang="en-US" dirty="0"/>
              <a:t>Click to add content</a:t>
            </a:r>
          </a:p>
        </p:txBody>
      </p:sp>
      <p:sp>
        <p:nvSpPr>
          <p:cNvPr id="4" name="Footer Placeholder 4">
            <a:extLst>
              <a:ext uri="{FF2B5EF4-FFF2-40B4-BE49-F238E27FC236}">
                <a16:creationId xmlns:a16="http://schemas.microsoft.com/office/drawing/2014/main" id="{1420B3F9-9DEF-4500-91D7-25F0B5E91FBF}"/>
              </a:ext>
            </a:extLst>
          </p:cNvPr>
          <p:cNvSpPr>
            <a:spLocks noGrp="1"/>
          </p:cNvSpPr>
          <p:nvPr>
            <p:ph type="ftr" sz="quarter" idx="11"/>
          </p:nvPr>
        </p:nvSpPr>
        <p:spPr>
          <a:xfrm>
            <a:off x="201168" y="6356350"/>
            <a:ext cx="4837176" cy="365125"/>
          </a:xfrm>
        </p:spPr>
        <p:txBody>
          <a:bodyPr/>
          <a:lstStyle>
            <a:lvl1pPr>
              <a:defRPr/>
            </a:lvl1pPr>
          </a:lstStyle>
          <a:p>
            <a:r>
              <a:rPr lang="en-US" dirty="0">
                <a:solidFill>
                  <a:prstClr val="black"/>
                </a:solidFill>
              </a:rPr>
              <a:t>Presentation title</a:t>
            </a:r>
          </a:p>
        </p:txBody>
      </p:sp>
      <p:sp>
        <p:nvSpPr>
          <p:cNvPr id="5" name="Date Placeholder 3">
            <a:extLst>
              <a:ext uri="{FF2B5EF4-FFF2-40B4-BE49-F238E27FC236}">
                <a16:creationId xmlns:a16="http://schemas.microsoft.com/office/drawing/2014/main" id="{05E504E9-EAD2-4BE5-9736-CED43FF24552}"/>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6" name="Slide Number Placeholder 5">
            <a:extLst>
              <a:ext uri="{FF2B5EF4-FFF2-40B4-BE49-F238E27FC236}">
                <a16:creationId xmlns:a16="http://schemas.microsoft.com/office/drawing/2014/main" id="{8C3EB613-AF5E-423F-A78B-94F856BF646A}"/>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271998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F922A0-5527-4314-A2EA-E5CF34EF9434}"/>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96EC4CB6-956E-48EB-86AC-B40D89D74215}"/>
              </a:ext>
            </a:extLst>
          </p:cNvPr>
          <p:cNvSpPr>
            <a:spLocks noGrp="1"/>
          </p:cNvSpPr>
          <p:nvPr>
            <p:ph type="title" hasCustomPrompt="1"/>
          </p:nvPr>
        </p:nvSpPr>
        <p:spPr>
          <a:xfrm>
            <a:off x="1000759" y="194783"/>
            <a:ext cx="10022841" cy="760892"/>
          </a:xfrm>
        </p:spPr>
        <p:txBody>
          <a:bodyPr anchor="ctr"/>
          <a:lstStyle>
            <a:lvl1pPr>
              <a:lnSpc>
                <a:spcPct val="100000"/>
              </a:lnSpc>
              <a:defRPr spc="-20" baseline="0">
                <a:solidFill>
                  <a:schemeClr val="bg1"/>
                </a:solidFill>
              </a:defRPr>
            </a:lvl1pPr>
          </a:lstStyle>
          <a:p>
            <a:r>
              <a:rPr lang="en-US" dirty="0"/>
              <a:t>Click to add title</a:t>
            </a:r>
          </a:p>
        </p:txBody>
      </p:sp>
      <p:sp>
        <p:nvSpPr>
          <p:cNvPr id="9" name="Content Placeholder 8">
            <a:extLst>
              <a:ext uri="{FF2B5EF4-FFF2-40B4-BE49-F238E27FC236}">
                <a16:creationId xmlns:a16="http://schemas.microsoft.com/office/drawing/2014/main" id="{13FA4250-BD33-40AE-934A-A473029C5CA5}"/>
              </a:ext>
            </a:extLst>
          </p:cNvPr>
          <p:cNvSpPr>
            <a:spLocks noGrp="1"/>
          </p:cNvSpPr>
          <p:nvPr>
            <p:ph sz="quarter" idx="14" hasCustomPrompt="1"/>
          </p:nvPr>
        </p:nvSpPr>
        <p:spPr>
          <a:xfrm>
            <a:off x="646112" y="1560513"/>
            <a:ext cx="10899776" cy="4341812"/>
          </a:xfrm>
        </p:spPr>
        <p:txBody>
          <a:bodyPr/>
          <a:lstStyle>
            <a:lvl1pPr>
              <a:defRPr/>
            </a:lvl1pPr>
          </a:lstStyle>
          <a:p>
            <a:pPr lvl="0"/>
            <a:r>
              <a:rPr lang="en-US" dirty="0"/>
              <a:t>Click to add content</a:t>
            </a:r>
          </a:p>
        </p:txBody>
      </p:sp>
      <p:sp>
        <p:nvSpPr>
          <p:cNvPr id="4" name="Footer Placeholder 4">
            <a:extLst>
              <a:ext uri="{FF2B5EF4-FFF2-40B4-BE49-F238E27FC236}">
                <a16:creationId xmlns:a16="http://schemas.microsoft.com/office/drawing/2014/main" id="{771E7CA1-3FAA-4961-8BAC-93AB2EF6526B}"/>
              </a:ext>
            </a:extLst>
          </p:cNvPr>
          <p:cNvSpPr>
            <a:spLocks noGrp="1"/>
          </p:cNvSpPr>
          <p:nvPr>
            <p:ph type="ftr" sz="quarter" idx="11"/>
          </p:nvPr>
        </p:nvSpPr>
        <p:spPr>
          <a:xfrm>
            <a:off x="201168" y="6356350"/>
            <a:ext cx="4837176" cy="365125"/>
          </a:xfrm>
        </p:spPr>
        <p:txBody>
          <a:bodyPr/>
          <a:lstStyle>
            <a:lvl1pPr>
              <a:defRPr/>
            </a:lvl1pPr>
          </a:lstStyle>
          <a:p>
            <a:r>
              <a:rPr lang="en-US" dirty="0">
                <a:solidFill>
                  <a:prstClr val="black"/>
                </a:solidFill>
              </a:rPr>
              <a:t>Presentation title</a:t>
            </a:r>
          </a:p>
        </p:txBody>
      </p:sp>
      <p:sp>
        <p:nvSpPr>
          <p:cNvPr id="5" name="Date Placeholder 3">
            <a:extLst>
              <a:ext uri="{FF2B5EF4-FFF2-40B4-BE49-F238E27FC236}">
                <a16:creationId xmlns:a16="http://schemas.microsoft.com/office/drawing/2014/main" id="{520CC547-8B7E-4C4B-9B2A-04BD498A71C2}"/>
              </a:ext>
            </a:extLst>
          </p:cNvPr>
          <p:cNvSpPr>
            <a:spLocks noGrp="1"/>
          </p:cNvSpPr>
          <p:nvPr>
            <p:ph type="dt" sz="half" idx="10"/>
          </p:nvPr>
        </p:nvSpPr>
        <p:spPr>
          <a:xfrm>
            <a:off x="7013448" y="6355080"/>
            <a:ext cx="4352544" cy="365125"/>
          </a:xfrm>
        </p:spPr>
        <p:txBody>
          <a:bodyPr/>
          <a:lstStyle>
            <a:lvl1pPr>
              <a:defRPr/>
            </a:lvl1pPr>
          </a:lstStyle>
          <a:p>
            <a:pPr>
              <a:defRPr/>
            </a:pPr>
            <a:r>
              <a:rPr lang="en-US" dirty="0">
                <a:solidFill>
                  <a:prstClr val="black"/>
                </a:solidFill>
              </a:rPr>
              <a:t>20XX</a:t>
            </a:r>
          </a:p>
        </p:txBody>
      </p:sp>
      <p:sp>
        <p:nvSpPr>
          <p:cNvPr id="6" name="Slide Number Placeholder 5">
            <a:extLst>
              <a:ext uri="{FF2B5EF4-FFF2-40B4-BE49-F238E27FC236}">
                <a16:creationId xmlns:a16="http://schemas.microsoft.com/office/drawing/2014/main" id="{AD34245B-9DC4-457D-AB68-8E3BBB85294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190906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3E30A8-0D9C-47BB-8249-8A2EEEFC72DD}"/>
              </a:ext>
            </a:extLst>
          </p:cNvPr>
          <p:cNvSpPr>
            <a:spLocks noGrp="1"/>
          </p:cNvSpPr>
          <p:nvPr>
            <p:ph type="title"/>
          </p:nvPr>
        </p:nvSpPr>
        <p:spPr>
          <a:xfrm>
            <a:off x="649224" y="365124"/>
            <a:ext cx="10552176" cy="1499616"/>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FE93687-61FE-460F-A66F-4DF17994F394}"/>
              </a:ext>
            </a:extLst>
          </p:cNvPr>
          <p:cNvSpPr>
            <a:spLocks noGrp="1"/>
          </p:cNvSpPr>
          <p:nvPr>
            <p:ph type="body" idx="1"/>
          </p:nvPr>
        </p:nvSpPr>
        <p:spPr>
          <a:xfrm>
            <a:off x="649224" y="1984248"/>
            <a:ext cx="10552176" cy="41970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AEE1FFB-7673-4E75-9B5C-5572E2B0683B}"/>
              </a:ext>
            </a:extLst>
          </p:cNvPr>
          <p:cNvSpPr>
            <a:spLocks noGrp="1"/>
          </p:cNvSpPr>
          <p:nvPr>
            <p:ph type="dt" sz="half" idx="2"/>
          </p:nvPr>
        </p:nvSpPr>
        <p:spPr>
          <a:xfrm>
            <a:off x="7013448" y="6355080"/>
            <a:ext cx="4352544" cy="365125"/>
          </a:xfrm>
          <a:prstGeom prst="rect">
            <a:avLst/>
          </a:prstGeom>
        </p:spPr>
        <p:txBody>
          <a:bodyPr vert="horz" lIns="91440" tIns="45720" rIns="91440" bIns="45720" rtlCol="0" anchor="ctr"/>
          <a:lstStyle>
            <a:lvl1pPr algn="r">
              <a:defRPr sz="1050">
                <a:solidFill>
                  <a:schemeClr val="tx1"/>
                </a:solidFill>
              </a:defRPr>
            </a:lvl1pPr>
          </a:lstStyle>
          <a:p>
            <a:r>
              <a:rPr lang="en-US" dirty="0"/>
              <a:t>20XX</a:t>
            </a:r>
          </a:p>
        </p:txBody>
      </p:sp>
      <p:sp>
        <p:nvSpPr>
          <p:cNvPr id="5" name="Footer Placeholder 4">
            <a:extLst>
              <a:ext uri="{FF2B5EF4-FFF2-40B4-BE49-F238E27FC236}">
                <a16:creationId xmlns:a16="http://schemas.microsoft.com/office/drawing/2014/main" id="{66C4B9AF-F93C-43E8-8E68-3B700825CE91}"/>
              </a:ext>
            </a:extLst>
          </p:cNvPr>
          <p:cNvSpPr>
            <a:spLocks noGrp="1"/>
          </p:cNvSpPr>
          <p:nvPr>
            <p:ph type="ftr" sz="quarter" idx="3"/>
          </p:nvPr>
        </p:nvSpPr>
        <p:spPr>
          <a:xfrm>
            <a:off x="201168" y="6356350"/>
            <a:ext cx="4837176" cy="365125"/>
          </a:xfrm>
          <a:prstGeom prst="rect">
            <a:avLst/>
          </a:prstGeom>
        </p:spPr>
        <p:txBody>
          <a:bodyPr vert="horz" lIns="91440" tIns="45720" rIns="91440" bIns="45720" rtlCol="0" anchor="ctr"/>
          <a:lstStyle>
            <a:lvl1pPr algn="l">
              <a:defRPr sz="1050">
                <a:solidFill>
                  <a:schemeClr val="tx1"/>
                </a:solidFill>
              </a:defRPr>
            </a:lvl1pPr>
          </a:lstStyle>
          <a:p>
            <a:r>
              <a:rPr lang="en-US" sz="1050" dirty="0"/>
              <a:t>Presentation title</a:t>
            </a:r>
          </a:p>
        </p:txBody>
      </p:sp>
      <p:sp>
        <p:nvSpPr>
          <p:cNvPr id="6" name="Slide Number Placeholder 5">
            <a:extLst>
              <a:ext uri="{FF2B5EF4-FFF2-40B4-BE49-F238E27FC236}">
                <a16:creationId xmlns:a16="http://schemas.microsoft.com/office/drawing/2014/main" id="{9CD739F7-0AE5-4677-8957-9961D67C18E5}"/>
              </a:ext>
            </a:extLst>
          </p:cNvPr>
          <p:cNvSpPr>
            <a:spLocks noGrp="1"/>
          </p:cNvSpPr>
          <p:nvPr>
            <p:ph type="sldNum" sz="quarter" idx="4"/>
          </p:nvPr>
        </p:nvSpPr>
        <p:spPr>
          <a:xfrm>
            <a:off x="11365992" y="6356350"/>
            <a:ext cx="630936" cy="365125"/>
          </a:xfrm>
          <a:prstGeom prst="rect">
            <a:avLst/>
          </a:prstGeom>
        </p:spPr>
        <p:txBody>
          <a:bodyPr vert="horz" lIns="91440" tIns="45720" rIns="91440" bIns="45720" rtlCol="0" anchor="ctr"/>
          <a:lstStyle>
            <a:lvl1pPr algn="r">
              <a:defRPr sz="1050">
                <a:solidFill>
                  <a:schemeClr val="tx1"/>
                </a:solidFill>
              </a:defRPr>
            </a:lvl1pPr>
          </a:lstStyle>
          <a:p>
            <a:fld id="{0D4885A8-DDA8-4FCF-AB25-DA8F78EC7557}" type="slidenum">
              <a:rPr lang="en-US" smtClean="0"/>
              <a:pPr/>
              <a:t>‹#›</a:t>
            </a:fld>
            <a:endParaRPr lang="en-US" dirty="0"/>
          </a:p>
        </p:txBody>
      </p:sp>
    </p:spTree>
    <p:extLst>
      <p:ext uri="{BB962C8B-B14F-4D97-AF65-F5344CB8AC3E}">
        <p14:creationId xmlns:p14="http://schemas.microsoft.com/office/powerpoint/2010/main" val="3899840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5" r:id="rId12"/>
  </p:sldLayoutIdLst>
  <p:hf hdr="0"/>
  <p:txStyles>
    <p:titleStyle>
      <a:lvl1pPr algn="l" defTabSz="914400" rtl="0" eaLnBrk="1" latinLnBrk="0" hangingPunct="1">
        <a:lnSpc>
          <a:spcPct val="90000"/>
        </a:lnSpc>
        <a:spcBef>
          <a:spcPct val="0"/>
        </a:spcBef>
        <a:buNone/>
        <a:defRPr sz="4800" b="1" kern="1200" spc="-40" baseline="0">
          <a:solidFill>
            <a:schemeClr val="accent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www.weblineindia.com/blog/guide-to-reduce-ecommerce-website-development-cost/" TargetMode="External"/><Relationship Id="rId4" Type="http://schemas.openxmlformats.org/officeDocument/2006/relationships/image" Target="../media/image10.svg"/></Relationships>
</file>

<file path=ppt/slides/_rels/slide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12.svg"/><Relationship Id="rId7"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8.xml"/><Relationship Id="rId6" Type="http://schemas.openxmlformats.org/officeDocument/2006/relationships/hyperlink" Target="https://www.weblineindia.com/blog/guide-to-reduce-ecommerce-website-development-cost/" TargetMode="External"/><Relationship Id="rId5" Type="http://schemas.openxmlformats.org/officeDocument/2006/relationships/image" Target="../media/image7.sv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8.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hyperlink" Target="https://www.weblineindia.com/blog/guide-to-reduce-ecommerce-website-development-cost/"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8.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hyperlink" Target="https://www.weblineindia.com/blog/guide-to-reduce-ecommerce-website-development-cost/"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8.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hyperlink" Target="https://www.weblineindia.com/blog/guide-to-reduce-ecommerce-website-development-cost/"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8.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hyperlink" Target="https://www.weblineindia.com/blog/guide-to-reduce-ecommerce-website-development-cost/"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8.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hyperlink" Target="https://www.weblineindia.com/blog/guide-to-reduce-ecommerce-website-development-cos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weblineindia.com/blog/guide-to-reduce-ecommerce-website-development-cos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4.sv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8D150CF-F888-48EA-89E8-311ED5E9161B}"/>
              </a:ext>
            </a:extLst>
          </p:cNvPr>
          <p:cNvSpPr>
            <a:spLocks noGrp="1"/>
          </p:cNvSpPr>
          <p:nvPr>
            <p:ph type="ctrTitle"/>
          </p:nvPr>
        </p:nvSpPr>
        <p:spPr>
          <a:xfrm>
            <a:off x="524510" y="1832534"/>
            <a:ext cx="6437556" cy="2739466"/>
          </a:xfrm>
        </p:spPr>
        <p:txBody>
          <a:bodyPr>
            <a:noAutofit/>
          </a:bodyPr>
          <a:lstStyle/>
          <a:p>
            <a:pPr>
              <a:lnSpc>
                <a:spcPct val="100000"/>
              </a:lnSpc>
            </a:pPr>
            <a:r>
              <a:rPr lang="en-US" sz="4400" spc="0" dirty="0">
                <a:latin typeface="Gilroy-Bold" panose="00000800000000000000" pitchFamily="2" charset="0"/>
                <a:ea typeface="Cambria" panose="02040503050406030204" pitchFamily="18" charset="0"/>
                <a:cs typeface="Poppins" panose="00000500000000000000" pitchFamily="2" charset="0"/>
              </a:rPr>
              <a:t>Guide to Reduce eCommerce Website Development Cost for Store Owners</a:t>
            </a:r>
          </a:p>
        </p:txBody>
      </p:sp>
      <p:sp>
        <p:nvSpPr>
          <p:cNvPr id="16" name="Oval 15">
            <a:extLst>
              <a:ext uri="{FF2B5EF4-FFF2-40B4-BE49-F238E27FC236}">
                <a16:creationId xmlns:a16="http://schemas.microsoft.com/office/drawing/2014/main" id="{A3D4C821-2658-0140-7279-77168EFFB188}"/>
              </a:ext>
            </a:extLst>
          </p:cNvPr>
          <p:cNvSpPr/>
          <p:nvPr/>
        </p:nvSpPr>
        <p:spPr>
          <a:xfrm>
            <a:off x="6746875" y="-984250"/>
            <a:ext cx="9709150" cy="88265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a:extLst>
              <a:ext uri="{FF2B5EF4-FFF2-40B4-BE49-F238E27FC236}">
                <a16:creationId xmlns:a16="http://schemas.microsoft.com/office/drawing/2014/main" id="{03364B65-B511-4CF4-CD91-970AD6BF3DD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23746" y="1585151"/>
            <a:ext cx="4576154" cy="3687699"/>
          </a:xfrm>
          <a:prstGeom prst="rect">
            <a:avLst/>
          </a:prstGeom>
        </p:spPr>
      </p:pic>
      <p:pic>
        <p:nvPicPr>
          <p:cNvPr id="17" name="Picture 16" descr="WLI-logo">
            <a:extLst>
              <a:ext uri="{FF2B5EF4-FFF2-40B4-BE49-F238E27FC236}">
                <a16:creationId xmlns:a16="http://schemas.microsoft.com/office/drawing/2014/main" id="{0A42AC2D-C2D8-CA05-FE33-1BC09359917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24510" y="403225"/>
            <a:ext cx="3091815" cy="480695"/>
          </a:xfrm>
          <a:prstGeom prst="rect">
            <a:avLst/>
          </a:prstGeom>
        </p:spPr>
      </p:pic>
      <p:pic>
        <p:nvPicPr>
          <p:cNvPr id="21" name="Graphic 20">
            <a:extLst>
              <a:ext uri="{FF2B5EF4-FFF2-40B4-BE49-F238E27FC236}">
                <a16:creationId xmlns:a16="http://schemas.microsoft.com/office/drawing/2014/main" id="{50ABEEF0-3BAA-FF25-FB07-55206CB6848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03842" y="6259801"/>
            <a:ext cx="1207684" cy="1196397"/>
          </a:xfrm>
          <a:prstGeom prst="rect">
            <a:avLst/>
          </a:prstGeom>
        </p:spPr>
      </p:pic>
      <p:pic>
        <p:nvPicPr>
          <p:cNvPr id="23" name="Graphic 22">
            <a:extLst>
              <a:ext uri="{FF2B5EF4-FFF2-40B4-BE49-F238E27FC236}">
                <a16:creationId xmlns:a16="http://schemas.microsoft.com/office/drawing/2014/main" id="{68DB4EF1-FB01-E1F4-4351-E2593DDA3D2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588158" y="6259800"/>
            <a:ext cx="1207684" cy="1196397"/>
          </a:xfrm>
          <a:prstGeom prst="rect">
            <a:avLst/>
          </a:prstGeom>
        </p:spPr>
      </p:pic>
    </p:spTree>
    <p:extLst>
      <p:ext uri="{BB962C8B-B14F-4D97-AF65-F5344CB8AC3E}">
        <p14:creationId xmlns:p14="http://schemas.microsoft.com/office/powerpoint/2010/main" val="2720718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A9C523AD-E80D-6B1D-A323-9EC6A2A19494}"/>
              </a:ext>
            </a:extLst>
          </p:cNvPr>
          <p:cNvSpPr/>
          <p:nvPr/>
        </p:nvSpPr>
        <p:spPr>
          <a:xfrm>
            <a:off x="0" y="-2"/>
            <a:ext cx="9401175" cy="6857999"/>
          </a:xfrm>
          <a:prstGeom prst="rect">
            <a:avLst/>
          </a:prstGeom>
          <a:solidFill>
            <a:srgbClr val="4A41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dirty="0">
                <a:solidFill>
                  <a:srgbClr val="4A41C5"/>
                </a:solidFill>
              </a:rPr>
              <a:t>                               </a:t>
            </a:r>
            <a:endParaRPr lang="en-US" dirty="0">
              <a:solidFill>
                <a:srgbClr val="4A41C5"/>
              </a:solidFill>
            </a:endParaRPr>
          </a:p>
        </p:txBody>
      </p:sp>
      <p:sp>
        <p:nvSpPr>
          <p:cNvPr id="32" name="Title 31">
            <a:extLst>
              <a:ext uri="{FF2B5EF4-FFF2-40B4-BE49-F238E27FC236}">
                <a16:creationId xmlns:a16="http://schemas.microsoft.com/office/drawing/2014/main" id="{30761B21-88ED-449E-B2B9-3FC40844C36D}"/>
              </a:ext>
            </a:extLst>
          </p:cNvPr>
          <p:cNvSpPr>
            <a:spLocks noGrp="1"/>
          </p:cNvSpPr>
          <p:nvPr>
            <p:ph type="ctrTitle"/>
          </p:nvPr>
        </p:nvSpPr>
        <p:spPr>
          <a:xfrm>
            <a:off x="877001" y="1668700"/>
            <a:ext cx="8781348" cy="1418449"/>
          </a:xfrm>
        </p:spPr>
        <p:txBody>
          <a:bodyPr anchor="t">
            <a:normAutofit/>
          </a:bodyPr>
          <a:lstStyle/>
          <a:p>
            <a:r>
              <a:rPr lang="en-US" sz="9600" dirty="0">
                <a:solidFill>
                  <a:srgbClr val="FDBC33"/>
                </a:solidFill>
              </a:rPr>
              <a:t>Thank You</a:t>
            </a:r>
          </a:p>
        </p:txBody>
      </p:sp>
      <p:grpSp>
        <p:nvGrpSpPr>
          <p:cNvPr id="27" name="Group 26">
            <a:extLst>
              <a:ext uri="{FF2B5EF4-FFF2-40B4-BE49-F238E27FC236}">
                <a16:creationId xmlns:a16="http://schemas.microsoft.com/office/drawing/2014/main" id="{929EAE63-6C88-6AF1-1157-8CD0F3A1B2E3}"/>
              </a:ext>
            </a:extLst>
          </p:cNvPr>
          <p:cNvGrpSpPr/>
          <p:nvPr/>
        </p:nvGrpSpPr>
        <p:grpSpPr>
          <a:xfrm>
            <a:off x="877001" y="3538346"/>
            <a:ext cx="6193799" cy="1994862"/>
            <a:chOff x="877001" y="4108798"/>
            <a:chExt cx="6193799" cy="1994862"/>
          </a:xfrm>
        </p:grpSpPr>
        <p:grpSp>
          <p:nvGrpSpPr>
            <p:cNvPr id="25" name="Group 24">
              <a:extLst>
                <a:ext uri="{FF2B5EF4-FFF2-40B4-BE49-F238E27FC236}">
                  <a16:creationId xmlns:a16="http://schemas.microsoft.com/office/drawing/2014/main" id="{53E61148-E6D1-19D7-D307-9AA7D5C63AA8}"/>
                </a:ext>
              </a:extLst>
            </p:cNvPr>
            <p:cNvGrpSpPr/>
            <p:nvPr/>
          </p:nvGrpSpPr>
          <p:grpSpPr>
            <a:xfrm>
              <a:off x="877001" y="4108798"/>
              <a:ext cx="2988211" cy="976531"/>
              <a:chOff x="877001" y="4108798"/>
              <a:chExt cx="2988211" cy="976531"/>
            </a:xfrm>
          </p:grpSpPr>
          <p:sp>
            <p:nvSpPr>
              <p:cNvPr id="2" name="Text Box 5">
                <a:extLst>
                  <a:ext uri="{FF2B5EF4-FFF2-40B4-BE49-F238E27FC236}">
                    <a16:creationId xmlns:a16="http://schemas.microsoft.com/office/drawing/2014/main" id="{AEEFCD59-74C5-D98D-97C8-4F8D3E56B23A}"/>
                  </a:ext>
                </a:extLst>
              </p:cNvPr>
              <p:cNvSpPr txBox="1"/>
              <p:nvPr/>
            </p:nvSpPr>
            <p:spPr>
              <a:xfrm>
                <a:off x="877002" y="4108798"/>
                <a:ext cx="1544637" cy="352425"/>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sz="1700" b="1" dirty="0">
                    <a:solidFill>
                      <a:schemeClr val="bg1">
                        <a:lumMod val="95000"/>
                      </a:schemeClr>
                    </a:solidFill>
                    <a:latin typeface="Aeonik" panose="02010503030300000000" pitchFamily="50" charset="0"/>
                  </a:rPr>
                  <a:t>CONTACT US</a:t>
                </a:r>
              </a:p>
            </p:txBody>
          </p:sp>
          <p:sp>
            <p:nvSpPr>
              <p:cNvPr id="3" name="Text Box 5">
                <a:extLst>
                  <a:ext uri="{FF2B5EF4-FFF2-40B4-BE49-F238E27FC236}">
                    <a16:creationId xmlns:a16="http://schemas.microsoft.com/office/drawing/2014/main" id="{333DE64E-CD8B-AB93-AA9C-64FBE971B056}"/>
                  </a:ext>
                </a:extLst>
              </p:cNvPr>
              <p:cNvSpPr txBox="1"/>
              <p:nvPr/>
            </p:nvSpPr>
            <p:spPr>
              <a:xfrm>
                <a:off x="877001" y="4438998"/>
                <a:ext cx="2988211" cy="646331"/>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dirty="0">
                    <a:solidFill>
                      <a:schemeClr val="bg1">
                        <a:lumMod val="95000"/>
                      </a:schemeClr>
                    </a:solidFill>
                    <a:latin typeface="Aeonik" panose="02010503030300000000" pitchFamily="50" charset="0"/>
                  </a:rPr>
                  <a:t>+1-213-908-1090 (USA)</a:t>
                </a:r>
              </a:p>
              <a:p>
                <a:r>
                  <a:rPr lang="en-US" altLang="zh-CN" dirty="0">
                    <a:solidFill>
                      <a:schemeClr val="bg1">
                        <a:lumMod val="95000"/>
                      </a:schemeClr>
                    </a:solidFill>
                    <a:latin typeface="Aeonik" panose="02010503030300000000" pitchFamily="50" charset="0"/>
                  </a:rPr>
                  <a:t>+91-79-26420897 (IND)</a:t>
                </a:r>
              </a:p>
            </p:txBody>
          </p:sp>
        </p:grpSp>
        <p:grpSp>
          <p:nvGrpSpPr>
            <p:cNvPr id="13" name="Group 12">
              <a:extLst>
                <a:ext uri="{FF2B5EF4-FFF2-40B4-BE49-F238E27FC236}">
                  <a16:creationId xmlns:a16="http://schemas.microsoft.com/office/drawing/2014/main" id="{F8019B8C-8F8E-174C-E423-450B26C957AA}"/>
                </a:ext>
              </a:extLst>
            </p:cNvPr>
            <p:cNvGrpSpPr/>
            <p:nvPr/>
          </p:nvGrpSpPr>
          <p:grpSpPr>
            <a:xfrm>
              <a:off x="3945567" y="4108798"/>
              <a:ext cx="3125233" cy="721757"/>
              <a:chOff x="3697917" y="4789781"/>
              <a:chExt cx="3125233" cy="721757"/>
            </a:xfrm>
          </p:grpSpPr>
          <p:grpSp>
            <p:nvGrpSpPr>
              <p:cNvPr id="12" name="Group 11">
                <a:extLst>
                  <a:ext uri="{FF2B5EF4-FFF2-40B4-BE49-F238E27FC236}">
                    <a16:creationId xmlns:a16="http://schemas.microsoft.com/office/drawing/2014/main" id="{62147604-9E03-EC0A-B6F0-67A9E33C19C6}"/>
                  </a:ext>
                </a:extLst>
              </p:cNvPr>
              <p:cNvGrpSpPr/>
              <p:nvPr/>
            </p:nvGrpSpPr>
            <p:grpSpPr>
              <a:xfrm>
                <a:off x="3769136" y="4789781"/>
                <a:ext cx="3054014" cy="721757"/>
                <a:chOff x="3769136" y="4789781"/>
                <a:chExt cx="3054014" cy="721757"/>
              </a:xfrm>
            </p:grpSpPr>
            <p:sp>
              <p:nvSpPr>
                <p:cNvPr id="7" name="Text Box 5">
                  <a:extLst>
                    <a:ext uri="{FF2B5EF4-FFF2-40B4-BE49-F238E27FC236}">
                      <a16:creationId xmlns:a16="http://schemas.microsoft.com/office/drawing/2014/main" id="{52BF18FD-C290-4A59-E04D-24208B943F2A}"/>
                    </a:ext>
                  </a:extLst>
                </p:cNvPr>
                <p:cNvSpPr txBox="1"/>
                <p:nvPr/>
              </p:nvSpPr>
              <p:spPr>
                <a:xfrm>
                  <a:off x="3769136" y="4789781"/>
                  <a:ext cx="1544637" cy="352425"/>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sz="1700" b="1" dirty="0">
                      <a:solidFill>
                        <a:schemeClr val="bg1">
                          <a:lumMod val="95000"/>
                        </a:schemeClr>
                      </a:solidFill>
                      <a:latin typeface="Aeonik" panose="02010503030300000000" pitchFamily="50" charset="0"/>
                    </a:rPr>
                    <a:t>EMAIL</a:t>
                  </a:r>
                </a:p>
              </p:txBody>
            </p:sp>
            <p:sp>
              <p:nvSpPr>
                <p:cNvPr id="8" name="Text Box 5">
                  <a:extLst>
                    <a:ext uri="{FF2B5EF4-FFF2-40B4-BE49-F238E27FC236}">
                      <a16:creationId xmlns:a16="http://schemas.microsoft.com/office/drawing/2014/main" id="{F4BAA2C5-AC9A-9F1C-3668-BFED0E74E01A}"/>
                    </a:ext>
                  </a:extLst>
                </p:cNvPr>
                <p:cNvSpPr txBox="1"/>
                <p:nvPr/>
              </p:nvSpPr>
              <p:spPr>
                <a:xfrm>
                  <a:off x="3769136" y="5142206"/>
                  <a:ext cx="3054014" cy="369332"/>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dirty="0">
                      <a:solidFill>
                        <a:schemeClr val="bg1">
                          <a:lumMod val="95000"/>
                        </a:schemeClr>
                      </a:solidFill>
                      <a:latin typeface="Aeonik" panose="02010503030300000000" pitchFamily="50" charset="0"/>
                    </a:rPr>
                    <a:t>info@weblineindia.com</a:t>
                  </a:r>
                </a:p>
              </p:txBody>
            </p:sp>
          </p:grpSp>
          <p:sp>
            <p:nvSpPr>
              <p:cNvPr id="9" name="Text Box 5">
                <a:extLst>
                  <a:ext uri="{FF2B5EF4-FFF2-40B4-BE49-F238E27FC236}">
                    <a16:creationId xmlns:a16="http://schemas.microsoft.com/office/drawing/2014/main" id="{FD961513-F480-07A7-297E-45125FA7223E}"/>
                  </a:ext>
                </a:extLst>
              </p:cNvPr>
              <p:cNvSpPr txBox="1"/>
              <p:nvPr/>
            </p:nvSpPr>
            <p:spPr>
              <a:xfrm>
                <a:off x="3697917" y="5007253"/>
                <a:ext cx="3052078" cy="369332"/>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endParaRPr lang="en-US" altLang="zh-CN" dirty="0">
                  <a:solidFill>
                    <a:schemeClr val="bg1">
                      <a:lumMod val="95000"/>
                    </a:schemeClr>
                  </a:solidFill>
                  <a:latin typeface="Aeonik" panose="02010503030300000000" pitchFamily="50" charset="0"/>
                </a:endParaRPr>
              </a:p>
            </p:txBody>
          </p:sp>
        </p:grpSp>
        <p:grpSp>
          <p:nvGrpSpPr>
            <p:cNvPr id="26" name="Group 25">
              <a:extLst>
                <a:ext uri="{FF2B5EF4-FFF2-40B4-BE49-F238E27FC236}">
                  <a16:creationId xmlns:a16="http://schemas.microsoft.com/office/drawing/2014/main" id="{2A4F5678-660B-2F0C-BEBA-FD4BE96E2896}"/>
                </a:ext>
              </a:extLst>
            </p:cNvPr>
            <p:cNvGrpSpPr/>
            <p:nvPr/>
          </p:nvGrpSpPr>
          <p:grpSpPr>
            <a:xfrm>
              <a:off x="877001" y="5381903"/>
              <a:ext cx="3054014" cy="721757"/>
              <a:chOff x="3697917" y="5896253"/>
              <a:chExt cx="3054014" cy="721757"/>
            </a:xfrm>
          </p:grpSpPr>
          <p:sp>
            <p:nvSpPr>
              <p:cNvPr id="10" name="Text Box 5">
                <a:extLst>
                  <a:ext uri="{FF2B5EF4-FFF2-40B4-BE49-F238E27FC236}">
                    <a16:creationId xmlns:a16="http://schemas.microsoft.com/office/drawing/2014/main" id="{BB6A2E16-C8D9-EAF9-F481-79214EB774B0}"/>
                  </a:ext>
                </a:extLst>
              </p:cNvPr>
              <p:cNvSpPr txBox="1"/>
              <p:nvPr/>
            </p:nvSpPr>
            <p:spPr>
              <a:xfrm>
                <a:off x="3697917" y="5896253"/>
                <a:ext cx="1544637" cy="352425"/>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sz="1700" b="1" dirty="0">
                    <a:solidFill>
                      <a:schemeClr val="bg1">
                        <a:lumMod val="95000"/>
                      </a:schemeClr>
                    </a:solidFill>
                    <a:latin typeface="Aeonik" panose="02010503030300000000" pitchFamily="50" charset="0"/>
                  </a:rPr>
                  <a:t>WEBSITE</a:t>
                </a:r>
              </a:p>
            </p:txBody>
          </p:sp>
          <p:sp>
            <p:nvSpPr>
              <p:cNvPr id="11" name="Text Box 5">
                <a:extLst>
                  <a:ext uri="{FF2B5EF4-FFF2-40B4-BE49-F238E27FC236}">
                    <a16:creationId xmlns:a16="http://schemas.microsoft.com/office/drawing/2014/main" id="{99A27A9B-1772-E958-1E98-6C18E0EF528B}"/>
                  </a:ext>
                </a:extLst>
              </p:cNvPr>
              <p:cNvSpPr txBox="1"/>
              <p:nvPr/>
            </p:nvSpPr>
            <p:spPr>
              <a:xfrm>
                <a:off x="3697917" y="6248678"/>
                <a:ext cx="3054014" cy="369332"/>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dirty="0">
                    <a:solidFill>
                      <a:schemeClr val="bg1">
                        <a:lumMod val="95000"/>
                      </a:schemeClr>
                    </a:solidFill>
                    <a:latin typeface="Aeonik" panose="02010503030300000000" pitchFamily="50" charset="0"/>
                  </a:rPr>
                  <a:t>www.weblineindia.com</a:t>
                </a:r>
              </a:p>
            </p:txBody>
          </p:sp>
        </p:grpSp>
      </p:grpSp>
      <p:pic>
        <p:nvPicPr>
          <p:cNvPr id="23" name="Picture 22">
            <a:extLst>
              <a:ext uri="{FF2B5EF4-FFF2-40B4-BE49-F238E27FC236}">
                <a16:creationId xmlns:a16="http://schemas.microsoft.com/office/drawing/2014/main" id="{2B60774A-7BAE-66F7-541C-9FA5F6C3592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15428" y="0"/>
            <a:ext cx="4576572" cy="6858000"/>
          </a:xfrm>
          <a:prstGeom prst="rect">
            <a:avLst/>
          </a:prstGeom>
        </p:spPr>
      </p:pic>
      <p:pic>
        <p:nvPicPr>
          <p:cNvPr id="37" name="Picture 36" descr="WLI-logo">
            <a:extLst>
              <a:ext uri="{FF2B5EF4-FFF2-40B4-BE49-F238E27FC236}">
                <a16:creationId xmlns:a16="http://schemas.microsoft.com/office/drawing/2014/main" id="{C10ACBCA-8D8E-97BC-8E19-F812084CB535}"/>
              </a:ext>
            </a:extLst>
          </p:cNvPr>
          <p:cNvPicPr>
            <a:picLocks noChangeAspect="1"/>
          </p:cNvPicPr>
          <p:nvPr/>
        </p:nvPicPr>
        <p:blipFill>
          <a:blip r:embed="rId3"/>
          <a:stretch>
            <a:fillRect/>
          </a:stretch>
        </p:blipFill>
        <p:spPr>
          <a:xfrm>
            <a:off x="877001" y="389989"/>
            <a:ext cx="3540561" cy="550463"/>
          </a:xfrm>
          <a:prstGeom prst="rect">
            <a:avLst/>
          </a:prstGeom>
        </p:spPr>
      </p:pic>
    </p:spTree>
    <p:extLst>
      <p:ext uri="{BB962C8B-B14F-4D97-AF65-F5344CB8AC3E}">
        <p14:creationId xmlns:p14="http://schemas.microsoft.com/office/powerpoint/2010/main" val="767611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DEEB115A-F32E-4F2D-BBB2-3724237A0521}"/>
              </a:ext>
            </a:extLst>
          </p:cNvPr>
          <p:cNvPicPr>
            <a:picLocks noGrp="1" noChangeAspect="1"/>
          </p:cNvPicPr>
          <p:nvPr>
            <p:ph type="pic" sz="quarter" idx="13"/>
          </p:nvPr>
        </p:nvPicPr>
        <p:blipFill>
          <a:blip r:embed="rId2" cstate="email">
            <a:extLst>
              <a:ext uri="{28A0092B-C50C-407E-A947-70E740481C1C}">
                <a14:useLocalDpi xmlns:a14="http://schemas.microsoft.com/office/drawing/2010/main"/>
              </a:ext>
            </a:extLst>
          </a:blip>
          <a:srcRect t="7813" b="7813"/>
          <a:stretch>
            <a:fillRect/>
          </a:stretch>
        </p:blipFill>
        <p:spPr/>
      </p:pic>
      <p:sp>
        <p:nvSpPr>
          <p:cNvPr id="15" name="Rectangle 14">
            <a:extLst>
              <a:ext uri="{FF2B5EF4-FFF2-40B4-BE49-F238E27FC236}">
                <a16:creationId xmlns:a16="http://schemas.microsoft.com/office/drawing/2014/main" id="{85DFC9F5-79EF-6478-2D29-C4ACA640BD29}"/>
              </a:ext>
            </a:extLst>
          </p:cNvPr>
          <p:cNvSpPr/>
          <p:nvPr/>
        </p:nvSpPr>
        <p:spPr>
          <a:xfrm>
            <a:off x="0" y="0"/>
            <a:ext cx="12192000" cy="6858000"/>
          </a:xfrm>
          <a:prstGeom prst="rect">
            <a:avLst/>
          </a:prstGeom>
          <a:solidFill>
            <a:schemeClr val="accent1">
              <a:alpha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6">
            <a:extLst>
              <a:ext uri="{FF2B5EF4-FFF2-40B4-BE49-F238E27FC236}">
                <a16:creationId xmlns:a16="http://schemas.microsoft.com/office/drawing/2014/main" id="{C5A9A50E-4207-72AA-5DA0-1294F16F664A}"/>
              </a:ext>
            </a:extLst>
          </p:cNvPr>
          <p:cNvSpPr>
            <a:spLocks noGrp="1"/>
          </p:cNvSpPr>
          <p:nvPr>
            <p:ph type="ctrTitle"/>
          </p:nvPr>
        </p:nvSpPr>
        <p:spPr>
          <a:xfrm>
            <a:off x="6095998" y="2687917"/>
            <a:ext cx="5703094" cy="2739466"/>
          </a:xfrm>
          <a:noFill/>
        </p:spPr>
        <p:txBody>
          <a:bodyPr anchor="ctr">
            <a:noAutofit/>
          </a:bodyPr>
          <a:lstStyle/>
          <a:p>
            <a:pPr algn="l">
              <a:lnSpc>
                <a:spcPct val="100000"/>
              </a:lnSpc>
              <a:spcBef>
                <a:spcPts val="2400"/>
              </a:spcBef>
            </a:pPr>
            <a:r>
              <a:rPr lang="en-US" sz="2000" spc="50" dirty="0">
                <a:latin typeface="Aeonik Medium" panose="02010503030300000000" pitchFamily="50" charset="0"/>
                <a:ea typeface="Cambria" panose="02040503050406030204" pitchFamily="18" charset="0"/>
                <a:cs typeface="Tahoma" panose="020B0604030504040204" pitchFamily="34" charset="0"/>
              </a:rPr>
              <a:t>E-commerce design and development is a huge booming industry. Thousands of entrepreneurs outsource website design and development services to an offshore company. E-commerce website or app development prices depend on the demand and competition in the market.</a:t>
            </a:r>
          </a:p>
        </p:txBody>
      </p:sp>
      <p:pic>
        <p:nvPicPr>
          <p:cNvPr id="18" name="Graphic 17">
            <a:extLst>
              <a:ext uri="{FF2B5EF4-FFF2-40B4-BE49-F238E27FC236}">
                <a16:creationId xmlns:a16="http://schemas.microsoft.com/office/drawing/2014/main" id="{490C2220-D64E-A1A1-A720-D77674B9915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10300" y="2019300"/>
            <a:ext cx="493259" cy="238125"/>
          </a:xfrm>
          <a:prstGeom prst="rect">
            <a:avLst/>
          </a:prstGeom>
        </p:spPr>
      </p:pic>
      <p:grpSp>
        <p:nvGrpSpPr>
          <p:cNvPr id="29" name="Group 28">
            <a:extLst>
              <a:ext uri="{FF2B5EF4-FFF2-40B4-BE49-F238E27FC236}">
                <a16:creationId xmlns:a16="http://schemas.microsoft.com/office/drawing/2014/main" id="{50B18FCA-9EA2-6193-87A4-D70D6633A276}"/>
              </a:ext>
            </a:extLst>
          </p:cNvPr>
          <p:cNvGrpSpPr/>
          <p:nvPr/>
        </p:nvGrpSpPr>
        <p:grpSpPr>
          <a:xfrm>
            <a:off x="246311" y="6333666"/>
            <a:ext cx="11743235" cy="354339"/>
            <a:chOff x="246311" y="6333666"/>
            <a:chExt cx="11743235" cy="354339"/>
          </a:xfrm>
        </p:grpSpPr>
        <p:sp>
          <p:nvSpPr>
            <p:cNvPr id="22" name="Text Box 9">
              <a:extLst>
                <a:ext uri="{FF2B5EF4-FFF2-40B4-BE49-F238E27FC236}">
                  <a16:creationId xmlns:a16="http://schemas.microsoft.com/office/drawing/2014/main" id="{5400E6CA-1202-CBB3-ADEF-22AE9CDFAC5E}"/>
                </a:ext>
              </a:extLst>
            </p:cNvPr>
            <p:cNvSpPr txBox="1"/>
            <p:nvPr/>
          </p:nvSpPr>
          <p:spPr>
            <a:xfrm>
              <a:off x="246311" y="6356947"/>
              <a:ext cx="944536" cy="307777"/>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sz="1400" b="1" dirty="0">
                  <a:solidFill>
                    <a:schemeClr val="bg1">
                      <a:lumMod val="95000"/>
                    </a:schemeClr>
                  </a:solidFill>
                  <a:latin typeface="Gilroy-Light" panose="00000400000000000000" pitchFamily="2" charset="0"/>
                </a:rPr>
                <a:t>Source:</a:t>
              </a:r>
            </a:p>
          </p:txBody>
        </p:sp>
        <p:sp>
          <p:nvSpPr>
            <p:cNvPr id="23" name="Text Box 10">
              <a:extLst>
                <a:ext uri="{FF2B5EF4-FFF2-40B4-BE49-F238E27FC236}">
                  <a16:creationId xmlns:a16="http://schemas.microsoft.com/office/drawing/2014/main" id="{5099E81C-93C6-6E27-A170-4CE4836FAE88}"/>
                </a:ext>
              </a:extLst>
            </p:cNvPr>
            <p:cNvSpPr txBox="1"/>
            <p:nvPr/>
          </p:nvSpPr>
          <p:spPr>
            <a:xfrm>
              <a:off x="994289" y="6345630"/>
              <a:ext cx="8519603" cy="330411"/>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pPr>
                <a:lnSpc>
                  <a:spcPct val="120000"/>
                </a:lnSpc>
              </a:pPr>
              <a:r>
                <a:rPr lang="en-US" altLang="zh-CN" sz="1400" dirty="0">
                  <a:solidFill>
                    <a:schemeClr val="bg1">
                      <a:lumMod val="95000"/>
                    </a:schemeClr>
                  </a:solidFill>
                  <a:latin typeface="Gilroy-Light" panose="00000400000000000000" pitchFamily="2" charset="0"/>
                  <a:sym typeface="SimSun" panose="02010600030101010101" pitchFamily="2" charset="-122"/>
                  <a:hlinkClick r:id="rId5">
                    <a:extLst>
                      <a:ext uri="{A12FA001-AC4F-418D-AE19-62706E023703}">
                        <ahyp:hlinkClr xmlns:ahyp="http://schemas.microsoft.com/office/drawing/2018/hyperlinkcolor" val="tx"/>
                      </a:ext>
                    </a:extLst>
                  </a:hlinkClick>
                </a:rPr>
                <a:t>https://www.weblineindia.com/blog/guide-to-reduce-ecommerce-website-development-cost/</a:t>
              </a:r>
              <a:endParaRPr lang="en-US" altLang="zh-CN" sz="1400" dirty="0">
                <a:solidFill>
                  <a:schemeClr val="bg1">
                    <a:lumMod val="95000"/>
                  </a:schemeClr>
                </a:solidFill>
                <a:latin typeface="Gilroy-Light" panose="00000400000000000000" pitchFamily="2" charset="0"/>
                <a:sym typeface="SimSun" panose="02010600030101010101" pitchFamily="2" charset="-122"/>
              </a:endParaRPr>
            </a:p>
          </p:txBody>
        </p:sp>
        <p:pic>
          <p:nvPicPr>
            <p:cNvPr id="25" name="Picture 24" descr="WLI-logo">
              <a:extLst>
                <a:ext uri="{FF2B5EF4-FFF2-40B4-BE49-F238E27FC236}">
                  <a16:creationId xmlns:a16="http://schemas.microsoft.com/office/drawing/2014/main" id="{4D547B50-41CA-17F6-23EC-C5229BF79F0B}"/>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9710448" y="6333666"/>
              <a:ext cx="2279098" cy="354339"/>
            </a:xfrm>
            <a:prstGeom prst="rect">
              <a:avLst/>
            </a:prstGeom>
          </p:spPr>
        </p:pic>
      </p:grpSp>
    </p:spTree>
    <p:extLst>
      <p:ext uri="{BB962C8B-B14F-4D97-AF65-F5344CB8AC3E}">
        <p14:creationId xmlns:p14="http://schemas.microsoft.com/office/powerpoint/2010/main" val="3386475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F87E26-154A-B034-E910-46D337465DB8}"/>
              </a:ext>
            </a:extLst>
          </p:cNvPr>
          <p:cNvSpPr/>
          <p:nvPr/>
        </p:nvSpPr>
        <p:spPr>
          <a:xfrm>
            <a:off x="0" y="1076326"/>
            <a:ext cx="12192000" cy="578167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itle 21">
            <a:extLst>
              <a:ext uri="{FF2B5EF4-FFF2-40B4-BE49-F238E27FC236}">
                <a16:creationId xmlns:a16="http://schemas.microsoft.com/office/drawing/2014/main" id="{CBCA8D9B-86A6-46D0-8939-576472F48528}"/>
              </a:ext>
            </a:extLst>
          </p:cNvPr>
          <p:cNvSpPr>
            <a:spLocks noGrp="1"/>
          </p:cNvSpPr>
          <p:nvPr>
            <p:ph type="title"/>
          </p:nvPr>
        </p:nvSpPr>
        <p:spPr>
          <a:xfrm>
            <a:off x="1002983" y="194783"/>
            <a:ext cx="10017442" cy="769493"/>
          </a:xfrm>
        </p:spPr>
        <p:txBody>
          <a:bodyPr>
            <a:noAutofit/>
          </a:bodyPr>
          <a:lstStyle/>
          <a:p>
            <a:r>
              <a:rPr lang="en-US" sz="2800" dirty="0">
                <a:latin typeface="Aeonik" panose="02010503030300000000" pitchFamily="50" charset="0"/>
              </a:rPr>
              <a:t>Factors Affecting eCommerce Website Development Price</a:t>
            </a:r>
          </a:p>
        </p:txBody>
      </p:sp>
      <p:pic>
        <p:nvPicPr>
          <p:cNvPr id="15" name="Graphic 14">
            <a:extLst>
              <a:ext uri="{FF2B5EF4-FFF2-40B4-BE49-F238E27FC236}">
                <a16:creationId xmlns:a16="http://schemas.microsoft.com/office/drawing/2014/main" id="{6371E45D-603E-B189-FD58-6D1BB68E854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66938" y="1314450"/>
            <a:ext cx="7858125" cy="3785898"/>
          </a:xfrm>
          <a:prstGeom prst="rect">
            <a:avLst/>
          </a:prstGeom>
        </p:spPr>
      </p:pic>
      <p:sp>
        <p:nvSpPr>
          <p:cNvPr id="10" name="Title 6">
            <a:extLst>
              <a:ext uri="{FF2B5EF4-FFF2-40B4-BE49-F238E27FC236}">
                <a16:creationId xmlns:a16="http://schemas.microsoft.com/office/drawing/2014/main" id="{70C899CD-95D6-3933-E396-DA3729E66D7C}"/>
              </a:ext>
            </a:extLst>
          </p:cNvPr>
          <p:cNvSpPr txBox="1">
            <a:spLocks/>
          </p:cNvSpPr>
          <p:nvPr/>
        </p:nvSpPr>
        <p:spPr>
          <a:xfrm>
            <a:off x="1933676" y="5047596"/>
            <a:ext cx="8324648" cy="666750"/>
          </a:xfrm>
          <a:prstGeom prst="rect">
            <a:avLst/>
          </a:prstGeom>
          <a:noFill/>
        </p:spPr>
        <p:txBody>
          <a:bodyPr vert="horz" lIns="91440" tIns="45720" rIns="91440" bIns="45720" rtlCol="0" anchor="ctr">
            <a:noAutofit/>
          </a:bodyPr>
          <a:lstStyle>
            <a:lvl1pPr algn="l" defTabSz="914400" rtl="0" eaLnBrk="1" latinLnBrk="0" hangingPunct="1">
              <a:lnSpc>
                <a:spcPct val="100000"/>
              </a:lnSpc>
              <a:spcBef>
                <a:spcPct val="0"/>
              </a:spcBef>
              <a:buNone/>
              <a:defRPr sz="4800" b="1" kern="1200" spc="-20" baseline="0">
                <a:solidFill>
                  <a:schemeClr val="bg1"/>
                </a:solidFill>
                <a:latin typeface="+mj-lt"/>
                <a:ea typeface="+mj-ea"/>
                <a:cs typeface="+mj-cs"/>
              </a:defRPr>
            </a:lvl1pPr>
          </a:lstStyle>
          <a:p>
            <a:pPr algn="ctr">
              <a:spcBef>
                <a:spcPts val="2400"/>
              </a:spcBef>
            </a:pPr>
            <a:r>
              <a:rPr lang="en-US" sz="1400" spc="50" dirty="0">
                <a:solidFill>
                  <a:schemeClr val="tx1">
                    <a:lumMod val="85000"/>
                    <a:lumOff val="15000"/>
                  </a:schemeClr>
                </a:solidFill>
                <a:latin typeface="Gilroy-SemiBold" panose="00000700000000000000" pitchFamily="2" charset="0"/>
                <a:ea typeface="Cambria" panose="02040503050406030204" pitchFamily="18" charset="0"/>
                <a:cs typeface="Tahoma" panose="020B0604030504040204" pitchFamily="34" charset="0"/>
              </a:rPr>
              <a:t>In addition to these, there are other cost-driven factors in eCommerce website development, such as domain name, hosting, SSL certificate, maintenance, and marketing.</a:t>
            </a:r>
          </a:p>
        </p:txBody>
      </p:sp>
      <p:pic>
        <p:nvPicPr>
          <p:cNvPr id="11" name="Graphic 10">
            <a:extLst>
              <a:ext uri="{FF2B5EF4-FFF2-40B4-BE49-F238E27FC236}">
                <a16:creationId xmlns:a16="http://schemas.microsoft.com/office/drawing/2014/main" id="{6651B156-7A7C-65FB-5B48-91C5079FE2D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03842" y="1076326"/>
            <a:ext cx="1207684" cy="1196397"/>
          </a:xfrm>
          <a:prstGeom prst="rect">
            <a:avLst/>
          </a:prstGeom>
        </p:spPr>
      </p:pic>
      <p:grpSp>
        <p:nvGrpSpPr>
          <p:cNvPr id="25" name="Group 24">
            <a:extLst>
              <a:ext uri="{FF2B5EF4-FFF2-40B4-BE49-F238E27FC236}">
                <a16:creationId xmlns:a16="http://schemas.microsoft.com/office/drawing/2014/main" id="{0DEE4EBF-A8C5-FC97-5B9E-932FFD7381AE}"/>
              </a:ext>
            </a:extLst>
          </p:cNvPr>
          <p:cNvGrpSpPr/>
          <p:nvPr/>
        </p:nvGrpSpPr>
        <p:grpSpPr>
          <a:xfrm>
            <a:off x="246311" y="6333666"/>
            <a:ext cx="11745197" cy="354339"/>
            <a:chOff x="246311" y="6333666"/>
            <a:chExt cx="11745197" cy="354339"/>
          </a:xfrm>
        </p:grpSpPr>
        <p:sp>
          <p:nvSpPr>
            <p:cNvPr id="19" name="Text Box 9">
              <a:extLst>
                <a:ext uri="{FF2B5EF4-FFF2-40B4-BE49-F238E27FC236}">
                  <a16:creationId xmlns:a16="http://schemas.microsoft.com/office/drawing/2014/main" id="{F1B60D14-7276-F336-C96C-615FE3FB85AD}"/>
                </a:ext>
              </a:extLst>
            </p:cNvPr>
            <p:cNvSpPr txBox="1"/>
            <p:nvPr/>
          </p:nvSpPr>
          <p:spPr>
            <a:xfrm>
              <a:off x="246311" y="6356947"/>
              <a:ext cx="944536" cy="307777"/>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sz="1400" b="1" dirty="0">
                  <a:solidFill>
                    <a:srgbClr val="4A41C5"/>
                  </a:solidFill>
                  <a:latin typeface="Gilroy-Light" panose="00000400000000000000" pitchFamily="2" charset="0"/>
                </a:rPr>
                <a:t>Source:</a:t>
              </a:r>
            </a:p>
          </p:txBody>
        </p:sp>
        <p:sp>
          <p:nvSpPr>
            <p:cNvPr id="20" name="Text Box 10">
              <a:extLst>
                <a:ext uri="{FF2B5EF4-FFF2-40B4-BE49-F238E27FC236}">
                  <a16:creationId xmlns:a16="http://schemas.microsoft.com/office/drawing/2014/main" id="{821F03A1-F935-F81F-4C14-CCA53FDAF7E3}"/>
                </a:ext>
              </a:extLst>
            </p:cNvPr>
            <p:cNvSpPr txBox="1"/>
            <p:nvPr/>
          </p:nvSpPr>
          <p:spPr>
            <a:xfrm>
              <a:off x="994289" y="6345630"/>
              <a:ext cx="8519603" cy="330411"/>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pPr>
                <a:lnSpc>
                  <a:spcPct val="120000"/>
                </a:lnSpc>
              </a:pPr>
              <a:r>
                <a:rPr lang="en-US" altLang="zh-CN" sz="1400" dirty="0">
                  <a:solidFill>
                    <a:srgbClr val="4A41C5"/>
                  </a:solidFill>
                  <a:latin typeface="Gilroy-Light" panose="00000400000000000000" pitchFamily="2" charset="0"/>
                  <a:sym typeface="SimSun" panose="02010600030101010101" pitchFamily="2" charset="-122"/>
                  <a:hlinkClick r:id="rId6">
                    <a:extLst>
                      <a:ext uri="{A12FA001-AC4F-418D-AE19-62706E023703}">
                        <ahyp:hlinkClr xmlns:ahyp="http://schemas.microsoft.com/office/drawing/2018/hyperlinkcolor" val="tx"/>
                      </a:ext>
                    </a:extLst>
                  </a:hlinkClick>
                </a:rPr>
                <a:t>https://www.weblineindia.com/blog/guide-to-reduce-ecommerce-website-development-cost/</a:t>
              </a:r>
              <a:endParaRPr lang="en-US" altLang="zh-CN" sz="1400" dirty="0">
                <a:solidFill>
                  <a:srgbClr val="4A41C5"/>
                </a:solidFill>
                <a:latin typeface="Gilroy-Light" panose="00000400000000000000" pitchFamily="2" charset="0"/>
                <a:sym typeface="SimSun" panose="02010600030101010101" pitchFamily="2" charset="-122"/>
              </a:endParaRPr>
            </a:p>
          </p:txBody>
        </p:sp>
        <p:pic>
          <p:nvPicPr>
            <p:cNvPr id="24" name="Graphic 23">
              <a:extLst>
                <a:ext uri="{FF2B5EF4-FFF2-40B4-BE49-F238E27FC236}">
                  <a16:creationId xmlns:a16="http://schemas.microsoft.com/office/drawing/2014/main" id="{36A7BE23-D81F-47FE-7423-81259389D62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710449" y="6333666"/>
              <a:ext cx="2281059" cy="354339"/>
            </a:xfrm>
            <a:prstGeom prst="rect">
              <a:avLst/>
            </a:prstGeom>
          </p:spPr>
        </p:pic>
      </p:grpSp>
    </p:spTree>
    <p:extLst>
      <p:ext uri="{BB962C8B-B14F-4D97-AF65-F5344CB8AC3E}">
        <p14:creationId xmlns:p14="http://schemas.microsoft.com/office/powerpoint/2010/main" val="2605548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F87E26-154A-B034-E910-46D337465DB8}"/>
              </a:ext>
            </a:extLst>
          </p:cNvPr>
          <p:cNvSpPr/>
          <p:nvPr/>
        </p:nvSpPr>
        <p:spPr>
          <a:xfrm>
            <a:off x="0" y="1076326"/>
            <a:ext cx="12192000" cy="578167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itle 21">
            <a:extLst>
              <a:ext uri="{FF2B5EF4-FFF2-40B4-BE49-F238E27FC236}">
                <a16:creationId xmlns:a16="http://schemas.microsoft.com/office/drawing/2014/main" id="{CBCA8D9B-86A6-46D0-8939-576472F48528}"/>
              </a:ext>
            </a:extLst>
          </p:cNvPr>
          <p:cNvSpPr>
            <a:spLocks noGrp="1"/>
          </p:cNvSpPr>
          <p:nvPr>
            <p:ph type="title"/>
          </p:nvPr>
        </p:nvSpPr>
        <p:spPr>
          <a:xfrm>
            <a:off x="1002983" y="194783"/>
            <a:ext cx="10017442" cy="769493"/>
          </a:xfrm>
        </p:spPr>
        <p:txBody>
          <a:bodyPr>
            <a:noAutofit/>
          </a:bodyPr>
          <a:lstStyle/>
          <a:p>
            <a:r>
              <a:rPr lang="en-US" sz="2800" dirty="0">
                <a:latin typeface="Aeonik" panose="02010503030300000000" pitchFamily="50" charset="0"/>
              </a:rPr>
              <a:t>How to reduce eCommerce website development cost?</a:t>
            </a:r>
          </a:p>
        </p:txBody>
      </p:sp>
      <p:pic>
        <p:nvPicPr>
          <p:cNvPr id="11" name="Graphic 10">
            <a:extLst>
              <a:ext uri="{FF2B5EF4-FFF2-40B4-BE49-F238E27FC236}">
                <a16:creationId xmlns:a16="http://schemas.microsoft.com/office/drawing/2014/main" id="{6651B156-7A7C-65FB-5B48-91C5079FE2D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3842" y="1076326"/>
            <a:ext cx="1207684" cy="1196397"/>
          </a:xfrm>
          <a:prstGeom prst="rect">
            <a:avLst/>
          </a:prstGeom>
        </p:spPr>
      </p:pic>
      <p:grpSp>
        <p:nvGrpSpPr>
          <p:cNvPr id="12" name="Group 11">
            <a:extLst>
              <a:ext uri="{FF2B5EF4-FFF2-40B4-BE49-F238E27FC236}">
                <a16:creationId xmlns:a16="http://schemas.microsoft.com/office/drawing/2014/main" id="{5DE11A33-D8C2-3E8C-7EE5-1E36CF5551A5}"/>
              </a:ext>
            </a:extLst>
          </p:cNvPr>
          <p:cNvGrpSpPr/>
          <p:nvPr/>
        </p:nvGrpSpPr>
        <p:grpSpPr>
          <a:xfrm>
            <a:off x="1209242" y="1325989"/>
            <a:ext cx="10068357" cy="1817261"/>
            <a:chOff x="1209242" y="1764139"/>
            <a:chExt cx="10068357" cy="1817261"/>
          </a:xfrm>
        </p:grpSpPr>
        <p:sp>
          <p:nvSpPr>
            <p:cNvPr id="3" name="Content Placeholder 12">
              <a:extLst>
                <a:ext uri="{FF2B5EF4-FFF2-40B4-BE49-F238E27FC236}">
                  <a16:creationId xmlns:a16="http://schemas.microsoft.com/office/drawing/2014/main" id="{5C96206D-42F5-C625-CEA7-2CEF8A0D2F74}"/>
                </a:ext>
              </a:extLst>
            </p:cNvPr>
            <p:cNvSpPr txBox="1">
              <a:spLocks/>
            </p:cNvSpPr>
            <p:nvPr/>
          </p:nvSpPr>
          <p:spPr>
            <a:xfrm>
              <a:off x="1209242" y="2470150"/>
              <a:ext cx="10068357" cy="1111250"/>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000"/>
                </a:spcAft>
                <a:buNone/>
              </a:pPr>
              <a:r>
                <a:rPr lang="en-US" sz="1600" dirty="0">
                  <a:latin typeface="Gilroy-Regular" panose="00000500000000000000" pitchFamily="2" charset="0"/>
                </a:rPr>
                <a:t>If you want to save the cost of the app and website development, it is vital for you to have a robust plan in the first place. This will aid in opting for the best and reducing the cost of unwanted ones.</a:t>
              </a:r>
            </a:p>
          </p:txBody>
        </p:sp>
        <p:grpSp>
          <p:nvGrpSpPr>
            <p:cNvPr id="8" name="Group 7">
              <a:extLst>
                <a:ext uri="{FF2B5EF4-FFF2-40B4-BE49-F238E27FC236}">
                  <a16:creationId xmlns:a16="http://schemas.microsoft.com/office/drawing/2014/main" id="{A85783F4-EB16-6169-5C18-ACFF49A0E65A}"/>
                </a:ext>
              </a:extLst>
            </p:cNvPr>
            <p:cNvGrpSpPr/>
            <p:nvPr/>
          </p:nvGrpSpPr>
          <p:grpSpPr>
            <a:xfrm>
              <a:off x="1209243" y="1764139"/>
              <a:ext cx="4756714" cy="597604"/>
              <a:chOff x="1209243" y="1764139"/>
              <a:chExt cx="4756714" cy="597604"/>
            </a:xfrm>
          </p:grpSpPr>
          <p:sp>
            <p:nvSpPr>
              <p:cNvPr id="2" name="Text Placeholder 13">
                <a:extLst>
                  <a:ext uri="{FF2B5EF4-FFF2-40B4-BE49-F238E27FC236}">
                    <a16:creationId xmlns:a16="http://schemas.microsoft.com/office/drawing/2014/main" id="{CFCB5A13-FA03-5E62-8325-949B24CBBF22}"/>
                  </a:ext>
                </a:extLst>
              </p:cNvPr>
              <p:cNvSpPr txBox="1">
                <a:spLocks/>
              </p:cNvSpPr>
              <p:nvPr/>
            </p:nvSpPr>
            <p:spPr>
              <a:xfrm>
                <a:off x="1209243" y="1764139"/>
                <a:ext cx="4756714" cy="597604"/>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Gilroy-Bold" panose="00000800000000000000" pitchFamily="2" charset="0"/>
                  </a:rPr>
                  <a:t>Have a Plan</a:t>
                </a:r>
              </a:p>
            </p:txBody>
          </p:sp>
          <p:cxnSp>
            <p:nvCxnSpPr>
              <p:cNvPr id="7" name="Straight Connector 6">
                <a:extLst>
                  <a:ext uri="{FF2B5EF4-FFF2-40B4-BE49-F238E27FC236}">
                    <a16:creationId xmlns:a16="http://schemas.microsoft.com/office/drawing/2014/main" id="{C358AA4B-B9FF-C4CC-E9B5-F9A7D9620DC0}"/>
                  </a:ext>
                </a:extLst>
              </p:cNvPr>
              <p:cNvCxnSpPr>
                <a:cxnSpLocks/>
              </p:cNvCxnSpPr>
              <p:nvPr/>
            </p:nvCxnSpPr>
            <p:spPr>
              <a:xfrm>
                <a:off x="1285875" y="2272723"/>
                <a:ext cx="1666875" cy="0"/>
              </a:xfrm>
              <a:prstGeom prst="line">
                <a:avLst/>
              </a:prstGeom>
            </p:spPr>
            <p:style>
              <a:lnRef idx="3">
                <a:schemeClr val="accent4"/>
              </a:lnRef>
              <a:fillRef idx="0">
                <a:schemeClr val="accent4"/>
              </a:fillRef>
              <a:effectRef idx="2">
                <a:schemeClr val="accent4"/>
              </a:effectRef>
              <a:fontRef idx="minor">
                <a:schemeClr val="tx1"/>
              </a:fontRef>
            </p:style>
          </p:cxnSp>
        </p:grpSp>
      </p:grpSp>
      <p:grpSp>
        <p:nvGrpSpPr>
          <p:cNvPr id="13" name="Group 12">
            <a:extLst>
              <a:ext uri="{FF2B5EF4-FFF2-40B4-BE49-F238E27FC236}">
                <a16:creationId xmlns:a16="http://schemas.microsoft.com/office/drawing/2014/main" id="{247FF75C-6C9D-0ECB-8942-DCC7351563E2}"/>
              </a:ext>
            </a:extLst>
          </p:cNvPr>
          <p:cNvGrpSpPr/>
          <p:nvPr/>
        </p:nvGrpSpPr>
        <p:grpSpPr>
          <a:xfrm>
            <a:off x="1209241" y="3650089"/>
            <a:ext cx="10068357" cy="1817261"/>
            <a:chOff x="1209242" y="1764139"/>
            <a:chExt cx="10068357" cy="1817261"/>
          </a:xfrm>
        </p:grpSpPr>
        <p:sp>
          <p:nvSpPr>
            <p:cNvPr id="14" name="Content Placeholder 12">
              <a:extLst>
                <a:ext uri="{FF2B5EF4-FFF2-40B4-BE49-F238E27FC236}">
                  <a16:creationId xmlns:a16="http://schemas.microsoft.com/office/drawing/2014/main" id="{0A5CD937-6AEA-8204-66B5-EEFA3DC2971A}"/>
                </a:ext>
              </a:extLst>
            </p:cNvPr>
            <p:cNvSpPr txBox="1">
              <a:spLocks/>
            </p:cNvSpPr>
            <p:nvPr/>
          </p:nvSpPr>
          <p:spPr>
            <a:xfrm>
              <a:off x="1209242" y="2470150"/>
              <a:ext cx="10068357" cy="1111250"/>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latin typeface="Gilroy-Regular" panose="00000500000000000000" pitchFamily="2" charset="0"/>
                </a:rPr>
                <a:t>It would be great if you could start with MVP or Minimum Viable Product. This comes with loads of added advantages like being able to create a product that will set your business in motion without an exultant budget.</a:t>
              </a:r>
            </a:p>
          </p:txBody>
        </p:sp>
        <p:grpSp>
          <p:nvGrpSpPr>
            <p:cNvPr id="16" name="Group 15">
              <a:extLst>
                <a:ext uri="{FF2B5EF4-FFF2-40B4-BE49-F238E27FC236}">
                  <a16:creationId xmlns:a16="http://schemas.microsoft.com/office/drawing/2014/main" id="{EEEB67BE-AEF5-AFC2-FF71-A6FCCB17A8AE}"/>
                </a:ext>
              </a:extLst>
            </p:cNvPr>
            <p:cNvGrpSpPr/>
            <p:nvPr/>
          </p:nvGrpSpPr>
          <p:grpSpPr>
            <a:xfrm>
              <a:off x="1209243" y="1764139"/>
              <a:ext cx="9696884" cy="597604"/>
              <a:chOff x="1209243" y="1764139"/>
              <a:chExt cx="9696884" cy="597604"/>
            </a:xfrm>
          </p:grpSpPr>
          <p:sp>
            <p:nvSpPr>
              <p:cNvPr id="17" name="Text Placeholder 13">
                <a:extLst>
                  <a:ext uri="{FF2B5EF4-FFF2-40B4-BE49-F238E27FC236}">
                    <a16:creationId xmlns:a16="http://schemas.microsoft.com/office/drawing/2014/main" id="{F42F893F-3915-0004-5F52-6F43B3ADB59F}"/>
                  </a:ext>
                </a:extLst>
              </p:cNvPr>
              <p:cNvSpPr txBox="1">
                <a:spLocks/>
              </p:cNvSpPr>
              <p:nvPr/>
            </p:nvSpPr>
            <p:spPr>
              <a:xfrm>
                <a:off x="1209243" y="1764139"/>
                <a:ext cx="9696884" cy="597604"/>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Gilroy-Bold" panose="00000800000000000000" pitchFamily="2" charset="0"/>
                  </a:rPr>
                  <a:t>Try to Reduce the Scope of Your eCommerce Website Development</a:t>
                </a:r>
              </a:p>
            </p:txBody>
          </p:sp>
          <p:cxnSp>
            <p:nvCxnSpPr>
              <p:cNvPr id="18" name="Straight Connector 17">
                <a:extLst>
                  <a:ext uri="{FF2B5EF4-FFF2-40B4-BE49-F238E27FC236}">
                    <a16:creationId xmlns:a16="http://schemas.microsoft.com/office/drawing/2014/main" id="{6C59E506-294C-AD80-AE94-AE03825487BE}"/>
                  </a:ext>
                </a:extLst>
              </p:cNvPr>
              <p:cNvCxnSpPr>
                <a:cxnSpLocks/>
              </p:cNvCxnSpPr>
              <p:nvPr/>
            </p:nvCxnSpPr>
            <p:spPr>
              <a:xfrm>
                <a:off x="1285875" y="2272723"/>
                <a:ext cx="1666875" cy="0"/>
              </a:xfrm>
              <a:prstGeom prst="line">
                <a:avLst/>
              </a:prstGeom>
            </p:spPr>
            <p:style>
              <a:lnRef idx="3">
                <a:schemeClr val="accent4"/>
              </a:lnRef>
              <a:fillRef idx="0">
                <a:schemeClr val="accent4"/>
              </a:fillRef>
              <a:effectRef idx="2">
                <a:schemeClr val="accent4"/>
              </a:effectRef>
              <a:fontRef idx="minor">
                <a:schemeClr val="tx1"/>
              </a:fontRef>
            </p:style>
          </p:cxnSp>
        </p:grpSp>
      </p:grpSp>
      <p:grpSp>
        <p:nvGrpSpPr>
          <p:cNvPr id="19" name="Group 18">
            <a:extLst>
              <a:ext uri="{FF2B5EF4-FFF2-40B4-BE49-F238E27FC236}">
                <a16:creationId xmlns:a16="http://schemas.microsoft.com/office/drawing/2014/main" id="{3AB5C4C1-79C5-29D7-C372-FD5D79DCE92D}"/>
              </a:ext>
            </a:extLst>
          </p:cNvPr>
          <p:cNvGrpSpPr/>
          <p:nvPr/>
        </p:nvGrpSpPr>
        <p:grpSpPr>
          <a:xfrm>
            <a:off x="246311" y="6333666"/>
            <a:ext cx="11745197" cy="354339"/>
            <a:chOff x="246311" y="6333666"/>
            <a:chExt cx="11745197" cy="354339"/>
          </a:xfrm>
        </p:grpSpPr>
        <p:sp>
          <p:nvSpPr>
            <p:cNvPr id="20" name="Text Box 9">
              <a:extLst>
                <a:ext uri="{FF2B5EF4-FFF2-40B4-BE49-F238E27FC236}">
                  <a16:creationId xmlns:a16="http://schemas.microsoft.com/office/drawing/2014/main" id="{61F8A960-C4B0-8546-2632-1EE4184F4CE2}"/>
                </a:ext>
              </a:extLst>
            </p:cNvPr>
            <p:cNvSpPr txBox="1"/>
            <p:nvPr/>
          </p:nvSpPr>
          <p:spPr>
            <a:xfrm>
              <a:off x="246311" y="6356947"/>
              <a:ext cx="944536" cy="307777"/>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sz="1400" b="1" dirty="0">
                  <a:solidFill>
                    <a:srgbClr val="4A41C5"/>
                  </a:solidFill>
                  <a:latin typeface="Gilroy-Light" panose="00000400000000000000" pitchFamily="2" charset="0"/>
                </a:rPr>
                <a:t>Source:</a:t>
              </a:r>
            </a:p>
          </p:txBody>
        </p:sp>
        <p:sp>
          <p:nvSpPr>
            <p:cNvPr id="21" name="Text Box 10">
              <a:extLst>
                <a:ext uri="{FF2B5EF4-FFF2-40B4-BE49-F238E27FC236}">
                  <a16:creationId xmlns:a16="http://schemas.microsoft.com/office/drawing/2014/main" id="{D0A63D09-095C-DA05-9EF7-C28DFDF041CC}"/>
                </a:ext>
              </a:extLst>
            </p:cNvPr>
            <p:cNvSpPr txBox="1"/>
            <p:nvPr/>
          </p:nvSpPr>
          <p:spPr>
            <a:xfrm>
              <a:off x="994289" y="6345630"/>
              <a:ext cx="8519603" cy="330411"/>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pPr>
                <a:lnSpc>
                  <a:spcPct val="120000"/>
                </a:lnSpc>
              </a:pPr>
              <a:r>
                <a:rPr lang="en-US" altLang="zh-CN" sz="1400" dirty="0">
                  <a:solidFill>
                    <a:srgbClr val="4A41C5"/>
                  </a:solidFill>
                  <a:latin typeface="Gilroy-Light" panose="00000400000000000000" pitchFamily="2" charset="0"/>
                  <a:sym typeface="SimSun" panose="02010600030101010101" pitchFamily="2" charset="-122"/>
                  <a:hlinkClick r:id="rId4">
                    <a:extLst>
                      <a:ext uri="{A12FA001-AC4F-418D-AE19-62706E023703}">
                        <ahyp:hlinkClr xmlns:ahyp="http://schemas.microsoft.com/office/drawing/2018/hyperlinkcolor" val="tx"/>
                      </a:ext>
                    </a:extLst>
                  </a:hlinkClick>
                </a:rPr>
                <a:t>https://www.weblineindia.com/blog/guide-to-reduce-ecommerce-website-development-cost/</a:t>
              </a:r>
              <a:endParaRPr lang="en-US" altLang="zh-CN" sz="1400" dirty="0">
                <a:solidFill>
                  <a:srgbClr val="4A41C5"/>
                </a:solidFill>
                <a:latin typeface="Gilroy-Light" panose="00000400000000000000" pitchFamily="2" charset="0"/>
                <a:sym typeface="SimSun" panose="02010600030101010101" pitchFamily="2" charset="-122"/>
              </a:endParaRPr>
            </a:p>
          </p:txBody>
        </p:sp>
        <p:pic>
          <p:nvPicPr>
            <p:cNvPr id="23" name="Graphic 22">
              <a:extLst>
                <a:ext uri="{FF2B5EF4-FFF2-40B4-BE49-F238E27FC236}">
                  <a16:creationId xmlns:a16="http://schemas.microsoft.com/office/drawing/2014/main" id="{B9D83903-57F7-295E-A537-35168334570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710449" y="6333666"/>
              <a:ext cx="2281059" cy="354339"/>
            </a:xfrm>
            <a:prstGeom prst="rect">
              <a:avLst/>
            </a:prstGeom>
          </p:spPr>
        </p:pic>
      </p:grpSp>
    </p:spTree>
    <p:extLst>
      <p:ext uri="{BB962C8B-B14F-4D97-AF65-F5344CB8AC3E}">
        <p14:creationId xmlns:p14="http://schemas.microsoft.com/office/powerpoint/2010/main" val="2938117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F87E26-154A-B034-E910-46D337465DB8}"/>
              </a:ext>
            </a:extLst>
          </p:cNvPr>
          <p:cNvSpPr/>
          <p:nvPr/>
        </p:nvSpPr>
        <p:spPr>
          <a:xfrm>
            <a:off x="0" y="1076326"/>
            <a:ext cx="12192000" cy="578167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itle 21">
            <a:extLst>
              <a:ext uri="{FF2B5EF4-FFF2-40B4-BE49-F238E27FC236}">
                <a16:creationId xmlns:a16="http://schemas.microsoft.com/office/drawing/2014/main" id="{CBCA8D9B-86A6-46D0-8939-576472F48528}"/>
              </a:ext>
            </a:extLst>
          </p:cNvPr>
          <p:cNvSpPr>
            <a:spLocks noGrp="1"/>
          </p:cNvSpPr>
          <p:nvPr>
            <p:ph type="title"/>
          </p:nvPr>
        </p:nvSpPr>
        <p:spPr>
          <a:xfrm>
            <a:off x="1002983" y="194783"/>
            <a:ext cx="10017442" cy="769493"/>
          </a:xfrm>
        </p:spPr>
        <p:txBody>
          <a:bodyPr>
            <a:noAutofit/>
          </a:bodyPr>
          <a:lstStyle/>
          <a:p>
            <a:r>
              <a:rPr lang="en-US" sz="2800" dirty="0">
                <a:latin typeface="Aeonik" panose="02010503030300000000" pitchFamily="50" charset="0"/>
              </a:rPr>
              <a:t>How to reduce eCommerce website development cost?</a:t>
            </a:r>
          </a:p>
        </p:txBody>
      </p:sp>
      <p:pic>
        <p:nvPicPr>
          <p:cNvPr id="11" name="Graphic 10">
            <a:extLst>
              <a:ext uri="{FF2B5EF4-FFF2-40B4-BE49-F238E27FC236}">
                <a16:creationId xmlns:a16="http://schemas.microsoft.com/office/drawing/2014/main" id="{6651B156-7A7C-65FB-5B48-91C5079FE2D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3842" y="1076326"/>
            <a:ext cx="1207684" cy="1196397"/>
          </a:xfrm>
          <a:prstGeom prst="rect">
            <a:avLst/>
          </a:prstGeom>
        </p:spPr>
      </p:pic>
      <p:grpSp>
        <p:nvGrpSpPr>
          <p:cNvPr id="12" name="Group 11">
            <a:extLst>
              <a:ext uri="{FF2B5EF4-FFF2-40B4-BE49-F238E27FC236}">
                <a16:creationId xmlns:a16="http://schemas.microsoft.com/office/drawing/2014/main" id="{5DE11A33-D8C2-3E8C-7EE5-1E36CF5551A5}"/>
              </a:ext>
            </a:extLst>
          </p:cNvPr>
          <p:cNvGrpSpPr/>
          <p:nvPr/>
        </p:nvGrpSpPr>
        <p:grpSpPr>
          <a:xfrm>
            <a:off x="1209242" y="1325989"/>
            <a:ext cx="10068357" cy="1817261"/>
            <a:chOff x="1209242" y="1764139"/>
            <a:chExt cx="10068357" cy="1817261"/>
          </a:xfrm>
        </p:grpSpPr>
        <p:sp>
          <p:nvSpPr>
            <p:cNvPr id="3" name="Content Placeholder 12">
              <a:extLst>
                <a:ext uri="{FF2B5EF4-FFF2-40B4-BE49-F238E27FC236}">
                  <a16:creationId xmlns:a16="http://schemas.microsoft.com/office/drawing/2014/main" id="{5C96206D-42F5-C625-CEA7-2CEF8A0D2F74}"/>
                </a:ext>
              </a:extLst>
            </p:cNvPr>
            <p:cNvSpPr txBox="1">
              <a:spLocks/>
            </p:cNvSpPr>
            <p:nvPr/>
          </p:nvSpPr>
          <p:spPr>
            <a:xfrm>
              <a:off x="1209242" y="2470150"/>
              <a:ext cx="10068357" cy="1111250"/>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latin typeface="Gilroy-Regular" panose="00000500000000000000" pitchFamily="2" charset="0"/>
                </a:rPr>
                <a:t>User Acceptance Tests (UAT) are highly recommended in the initial stage. If you learn after launching your app in the store that users are not accepting it, then resolving these issues at that stage would be extremely expensive.</a:t>
              </a:r>
            </a:p>
          </p:txBody>
        </p:sp>
        <p:grpSp>
          <p:nvGrpSpPr>
            <p:cNvPr id="8" name="Group 7">
              <a:extLst>
                <a:ext uri="{FF2B5EF4-FFF2-40B4-BE49-F238E27FC236}">
                  <a16:creationId xmlns:a16="http://schemas.microsoft.com/office/drawing/2014/main" id="{A85783F4-EB16-6169-5C18-ACFF49A0E65A}"/>
                </a:ext>
              </a:extLst>
            </p:cNvPr>
            <p:cNvGrpSpPr/>
            <p:nvPr/>
          </p:nvGrpSpPr>
          <p:grpSpPr>
            <a:xfrm>
              <a:off x="1209243" y="1764139"/>
              <a:ext cx="4756714" cy="597604"/>
              <a:chOff x="1209243" y="1764139"/>
              <a:chExt cx="4756714" cy="597604"/>
            </a:xfrm>
          </p:grpSpPr>
          <p:sp>
            <p:nvSpPr>
              <p:cNvPr id="2" name="Text Placeholder 13">
                <a:extLst>
                  <a:ext uri="{FF2B5EF4-FFF2-40B4-BE49-F238E27FC236}">
                    <a16:creationId xmlns:a16="http://schemas.microsoft.com/office/drawing/2014/main" id="{CFCB5A13-FA03-5E62-8325-949B24CBBF22}"/>
                  </a:ext>
                </a:extLst>
              </p:cNvPr>
              <p:cNvSpPr txBox="1">
                <a:spLocks/>
              </p:cNvSpPr>
              <p:nvPr/>
            </p:nvSpPr>
            <p:spPr>
              <a:xfrm>
                <a:off x="1209243" y="1764139"/>
                <a:ext cx="4756714" cy="597604"/>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Gilroy-Bold" panose="00000800000000000000" pitchFamily="2" charset="0"/>
                  </a:rPr>
                  <a:t>UAT In the First Place</a:t>
                </a:r>
              </a:p>
            </p:txBody>
          </p:sp>
          <p:cxnSp>
            <p:nvCxnSpPr>
              <p:cNvPr id="7" name="Straight Connector 6">
                <a:extLst>
                  <a:ext uri="{FF2B5EF4-FFF2-40B4-BE49-F238E27FC236}">
                    <a16:creationId xmlns:a16="http://schemas.microsoft.com/office/drawing/2014/main" id="{C358AA4B-B9FF-C4CC-E9B5-F9A7D9620DC0}"/>
                  </a:ext>
                </a:extLst>
              </p:cNvPr>
              <p:cNvCxnSpPr>
                <a:cxnSpLocks/>
              </p:cNvCxnSpPr>
              <p:nvPr/>
            </p:nvCxnSpPr>
            <p:spPr>
              <a:xfrm>
                <a:off x="1285875" y="2272723"/>
                <a:ext cx="1666875" cy="0"/>
              </a:xfrm>
              <a:prstGeom prst="line">
                <a:avLst/>
              </a:prstGeom>
            </p:spPr>
            <p:style>
              <a:lnRef idx="3">
                <a:schemeClr val="accent4"/>
              </a:lnRef>
              <a:fillRef idx="0">
                <a:schemeClr val="accent4"/>
              </a:fillRef>
              <a:effectRef idx="2">
                <a:schemeClr val="accent4"/>
              </a:effectRef>
              <a:fontRef idx="minor">
                <a:schemeClr val="tx1"/>
              </a:fontRef>
            </p:style>
          </p:cxnSp>
        </p:grpSp>
      </p:grpSp>
      <p:grpSp>
        <p:nvGrpSpPr>
          <p:cNvPr id="13" name="Group 12">
            <a:extLst>
              <a:ext uri="{FF2B5EF4-FFF2-40B4-BE49-F238E27FC236}">
                <a16:creationId xmlns:a16="http://schemas.microsoft.com/office/drawing/2014/main" id="{247FF75C-6C9D-0ECB-8942-DCC7351563E2}"/>
              </a:ext>
            </a:extLst>
          </p:cNvPr>
          <p:cNvGrpSpPr/>
          <p:nvPr/>
        </p:nvGrpSpPr>
        <p:grpSpPr>
          <a:xfrm>
            <a:off x="1209241" y="3650089"/>
            <a:ext cx="10068357" cy="1817261"/>
            <a:chOff x="1209242" y="1764139"/>
            <a:chExt cx="10068357" cy="1817261"/>
          </a:xfrm>
        </p:grpSpPr>
        <p:sp>
          <p:nvSpPr>
            <p:cNvPr id="14" name="Content Placeholder 12">
              <a:extLst>
                <a:ext uri="{FF2B5EF4-FFF2-40B4-BE49-F238E27FC236}">
                  <a16:creationId xmlns:a16="http://schemas.microsoft.com/office/drawing/2014/main" id="{0A5CD937-6AEA-8204-66B5-EEFA3DC2971A}"/>
                </a:ext>
              </a:extLst>
            </p:cNvPr>
            <p:cNvSpPr txBox="1">
              <a:spLocks/>
            </p:cNvSpPr>
            <p:nvPr/>
          </p:nvSpPr>
          <p:spPr>
            <a:xfrm>
              <a:off x="1209242" y="2470150"/>
              <a:ext cx="10068357" cy="1111250"/>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latin typeface="Gilroy-Regular" panose="00000500000000000000" pitchFamily="2" charset="0"/>
                </a:rPr>
                <a:t>After determining a plan, your next step should be planning an interface. This is what will help your customers to associate your brand with. Many businesses and people produce simple designs and later sell them as website templates. These ready-made templates lower the website development price.</a:t>
              </a:r>
            </a:p>
          </p:txBody>
        </p:sp>
        <p:grpSp>
          <p:nvGrpSpPr>
            <p:cNvPr id="16" name="Group 15">
              <a:extLst>
                <a:ext uri="{FF2B5EF4-FFF2-40B4-BE49-F238E27FC236}">
                  <a16:creationId xmlns:a16="http://schemas.microsoft.com/office/drawing/2014/main" id="{EEEB67BE-AEF5-AFC2-FF71-A6FCCB17A8AE}"/>
                </a:ext>
              </a:extLst>
            </p:cNvPr>
            <p:cNvGrpSpPr/>
            <p:nvPr/>
          </p:nvGrpSpPr>
          <p:grpSpPr>
            <a:xfrm>
              <a:off x="1209243" y="1764139"/>
              <a:ext cx="4756714" cy="597604"/>
              <a:chOff x="1209243" y="1764139"/>
              <a:chExt cx="4756714" cy="597604"/>
            </a:xfrm>
          </p:grpSpPr>
          <p:sp>
            <p:nvSpPr>
              <p:cNvPr id="17" name="Text Placeholder 13">
                <a:extLst>
                  <a:ext uri="{FF2B5EF4-FFF2-40B4-BE49-F238E27FC236}">
                    <a16:creationId xmlns:a16="http://schemas.microsoft.com/office/drawing/2014/main" id="{F42F893F-3915-0004-5F52-6F43B3ADB59F}"/>
                  </a:ext>
                </a:extLst>
              </p:cNvPr>
              <p:cNvSpPr txBox="1">
                <a:spLocks/>
              </p:cNvSpPr>
              <p:nvPr/>
            </p:nvSpPr>
            <p:spPr>
              <a:xfrm>
                <a:off x="1209243" y="1764139"/>
                <a:ext cx="4756714" cy="597604"/>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Gilroy-Bold" panose="00000800000000000000" pitchFamily="2" charset="0"/>
                  </a:rPr>
                  <a:t>Utilize Available Templates</a:t>
                </a:r>
              </a:p>
            </p:txBody>
          </p:sp>
          <p:cxnSp>
            <p:nvCxnSpPr>
              <p:cNvPr id="18" name="Straight Connector 17">
                <a:extLst>
                  <a:ext uri="{FF2B5EF4-FFF2-40B4-BE49-F238E27FC236}">
                    <a16:creationId xmlns:a16="http://schemas.microsoft.com/office/drawing/2014/main" id="{6C59E506-294C-AD80-AE94-AE03825487BE}"/>
                  </a:ext>
                </a:extLst>
              </p:cNvPr>
              <p:cNvCxnSpPr>
                <a:cxnSpLocks/>
              </p:cNvCxnSpPr>
              <p:nvPr/>
            </p:nvCxnSpPr>
            <p:spPr>
              <a:xfrm>
                <a:off x="1285875" y="2272723"/>
                <a:ext cx="1666875" cy="0"/>
              </a:xfrm>
              <a:prstGeom prst="line">
                <a:avLst/>
              </a:prstGeom>
            </p:spPr>
            <p:style>
              <a:lnRef idx="3">
                <a:schemeClr val="accent4"/>
              </a:lnRef>
              <a:fillRef idx="0">
                <a:schemeClr val="accent4"/>
              </a:fillRef>
              <a:effectRef idx="2">
                <a:schemeClr val="accent4"/>
              </a:effectRef>
              <a:fontRef idx="minor">
                <a:schemeClr val="tx1"/>
              </a:fontRef>
            </p:style>
          </p:cxnSp>
        </p:grpSp>
      </p:grpSp>
      <p:grpSp>
        <p:nvGrpSpPr>
          <p:cNvPr id="4" name="Group 3">
            <a:extLst>
              <a:ext uri="{FF2B5EF4-FFF2-40B4-BE49-F238E27FC236}">
                <a16:creationId xmlns:a16="http://schemas.microsoft.com/office/drawing/2014/main" id="{D3404CFA-0BAB-8047-A6EE-09B09818B695}"/>
              </a:ext>
            </a:extLst>
          </p:cNvPr>
          <p:cNvGrpSpPr/>
          <p:nvPr/>
        </p:nvGrpSpPr>
        <p:grpSpPr>
          <a:xfrm>
            <a:off x="246311" y="6333666"/>
            <a:ext cx="11745197" cy="354339"/>
            <a:chOff x="246311" y="6333666"/>
            <a:chExt cx="11745197" cy="354339"/>
          </a:xfrm>
        </p:grpSpPr>
        <p:sp>
          <p:nvSpPr>
            <p:cNvPr id="5" name="Text Box 9">
              <a:extLst>
                <a:ext uri="{FF2B5EF4-FFF2-40B4-BE49-F238E27FC236}">
                  <a16:creationId xmlns:a16="http://schemas.microsoft.com/office/drawing/2014/main" id="{1613AF34-6F24-899B-AA5B-CDEA3051A417}"/>
                </a:ext>
              </a:extLst>
            </p:cNvPr>
            <p:cNvSpPr txBox="1"/>
            <p:nvPr/>
          </p:nvSpPr>
          <p:spPr>
            <a:xfrm>
              <a:off x="246311" y="6356947"/>
              <a:ext cx="944536" cy="307777"/>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sz="1400" b="1" dirty="0">
                  <a:solidFill>
                    <a:srgbClr val="4A41C5"/>
                  </a:solidFill>
                  <a:latin typeface="Gilroy-Light" panose="00000400000000000000" pitchFamily="2" charset="0"/>
                </a:rPr>
                <a:t>Source:</a:t>
              </a:r>
            </a:p>
          </p:txBody>
        </p:sp>
        <p:sp>
          <p:nvSpPr>
            <p:cNvPr id="6" name="Text Box 10">
              <a:extLst>
                <a:ext uri="{FF2B5EF4-FFF2-40B4-BE49-F238E27FC236}">
                  <a16:creationId xmlns:a16="http://schemas.microsoft.com/office/drawing/2014/main" id="{B205EFCB-A037-E83C-AC11-49D9FFA083D2}"/>
                </a:ext>
              </a:extLst>
            </p:cNvPr>
            <p:cNvSpPr txBox="1"/>
            <p:nvPr/>
          </p:nvSpPr>
          <p:spPr>
            <a:xfrm>
              <a:off x="994289" y="6345630"/>
              <a:ext cx="8519603" cy="330411"/>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pPr>
                <a:lnSpc>
                  <a:spcPct val="120000"/>
                </a:lnSpc>
              </a:pPr>
              <a:r>
                <a:rPr lang="en-US" altLang="zh-CN" sz="1400" dirty="0">
                  <a:solidFill>
                    <a:srgbClr val="4A41C5"/>
                  </a:solidFill>
                  <a:latin typeface="Gilroy-Light" panose="00000400000000000000" pitchFamily="2" charset="0"/>
                  <a:sym typeface="SimSun" panose="02010600030101010101" pitchFamily="2" charset="-122"/>
                  <a:hlinkClick r:id="rId4">
                    <a:extLst>
                      <a:ext uri="{A12FA001-AC4F-418D-AE19-62706E023703}">
                        <ahyp:hlinkClr xmlns:ahyp="http://schemas.microsoft.com/office/drawing/2018/hyperlinkcolor" val="tx"/>
                      </a:ext>
                    </a:extLst>
                  </a:hlinkClick>
                </a:rPr>
                <a:t>https://www.weblineindia.com/blog/guide-to-reduce-ecommerce-website-development-cost/</a:t>
              </a:r>
              <a:endParaRPr lang="en-US" altLang="zh-CN" sz="1400" dirty="0">
                <a:solidFill>
                  <a:srgbClr val="4A41C5"/>
                </a:solidFill>
                <a:latin typeface="Gilroy-Light" panose="00000400000000000000" pitchFamily="2" charset="0"/>
                <a:sym typeface="SimSun" panose="02010600030101010101" pitchFamily="2" charset="-122"/>
              </a:endParaRPr>
            </a:p>
          </p:txBody>
        </p:sp>
        <p:pic>
          <p:nvPicPr>
            <p:cNvPr id="10" name="Graphic 9">
              <a:extLst>
                <a:ext uri="{FF2B5EF4-FFF2-40B4-BE49-F238E27FC236}">
                  <a16:creationId xmlns:a16="http://schemas.microsoft.com/office/drawing/2014/main" id="{F4739AC0-EB8C-33A4-2621-EEE2F163437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710449" y="6333666"/>
              <a:ext cx="2281059" cy="354339"/>
            </a:xfrm>
            <a:prstGeom prst="rect">
              <a:avLst/>
            </a:prstGeom>
          </p:spPr>
        </p:pic>
      </p:grpSp>
    </p:spTree>
    <p:extLst>
      <p:ext uri="{BB962C8B-B14F-4D97-AF65-F5344CB8AC3E}">
        <p14:creationId xmlns:p14="http://schemas.microsoft.com/office/powerpoint/2010/main" val="859547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F87E26-154A-B034-E910-46D337465DB8}"/>
              </a:ext>
            </a:extLst>
          </p:cNvPr>
          <p:cNvSpPr/>
          <p:nvPr/>
        </p:nvSpPr>
        <p:spPr>
          <a:xfrm>
            <a:off x="0" y="1076326"/>
            <a:ext cx="12192000" cy="578167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itle 21">
            <a:extLst>
              <a:ext uri="{FF2B5EF4-FFF2-40B4-BE49-F238E27FC236}">
                <a16:creationId xmlns:a16="http://schemas.microsoft.com/office/drawing/2014/main" id="{CBCA8D9B-86A6-46D0-8939-576472F48528}"/>
              </a:ext>
            </a:extLst>
          </p:cNvPr>
          <p:cNvSpPr>
            <a:spLocks noGrp="1"/>
          </p:cNvSpPr>
          <p:nvPr>
            <p:ph type="title"/>
          </p:nvPr>
        </p:nvSpPr>
        <p:spPr>
          <a:xfrm>
            <a:off x="1002983" y="194783"/>
            <a:ext cx="10017442" cy="769493"/>
          </a:xfrm>
        </p:spPr>
        <p:txBody>
          <a:bodyPr>
            <a:noAutofit/>
          </a:bodyPr>
          <a:lstStyle/>
          <a:p>
            <a:r>
              <a:rPr lang="en-US" sz="2800" dirty="0">
                <a:latin typeface="Aeonik" panose="02010503030300000000" pitchFamily="50" charset="0"/>
              </a:rPr>
              <a:t>How to reduce eCommerce website development cost?</a:t>
            </a:r>
          </a:p>
        </p:txBody>
      </p:sp>
      <p:pic>
        <p:nvPicPr>
          <p:cNvPr id="11" name="Graphic 10">
            <a:extLst>
              <a:ext uri="{FF2B5EF4-FFF2-40B4-BE49-F238E27FC236}">
                <a16:creationId xmlns:a16="http://schemas.microsoft.com/office/drawing/2014/main" id="{6651B156-7A7C-65FB-5B48-91C5079FE2D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3842" y="1076326"/>
            <a:ext cx="1207684" cy="1196397"/>
          </a:xfrm>
          <a:prstGeom prst="rect">
            <a:avLst/>
          </a:prstGeom>
        </p:spPr>
      </p:pic>
      <p:grpSp>
        <p:nvGrpSpPr>
          <p:cNvPr id="12" name="Group 11">
            <a:extLst>
              <a:ext uri="{FF2B5EF4-FFF2-40B4-BE49-F238E27FC236}">
                <a16:creationId xmlns:a16="http://schemas.microsoft.com/office/drawing/2014/main" id="{5DE11A33-D8C2-3E8C-7EE5-1E36CF5551A5}"/>
              </a:ext>
            </a:extLst>
          </p:cNvPr>
          <p:cNvGrpSpPr/>
          <p:nvPr/>
        </p:nvGrpSpPr>
        <p:grpSpPr>
          <a:xfrm>
            <a:off x="1209242" y="1325989"/>
            <a:ext cx="10068357" cy="2550685"/>
            <a:chOff x="1209242" y="1764139"/>
            <a:chExt cx="10068357" cy="2550685"/>
          </a:xfrm>
        </p:grpSpPr>
        <p:sp>
          <p:nvSpPr>
            <p:cNvPr id="3" name="Content Placeholder 12">
              <a:extLst>
                <a:ext uri="{FF2B5EF4-FFF2-40B4-BE49-F238E27FC236}">
                  <a16:creationId xmlns:a16="http://schemas.microsoft.com/office/drawing/2014/main" id="{5C96206D-42F5-C625-CEA7-2CEF8A0D2F74}"/>
                </a:ext>
              </a:extLst>
            </p:cNvPr>
            <p:cNvSpPr txBox="1">
              <a:spLocks/>
            </p:cNvSpPr>
            <p:nvPr/>
          </p:nvSpPr>
          <p:spPr>
            <a:xfrm>
              <a:off x="1209242" y="2470149"/>
              <a:ext cx="10068357" cy="1844675"/>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latin typeface="Gilroy-Regular" panose="00000500000000000000" pitchFamily="2" charset="0"/>
                </a:rPr>
                <a:t>A domain name is essential for two reasons: first, to store the data centrally (login and registration, </a:t>
              </a:r>
              <a:r>
                <a:rPr lang="en-US" sz="1600" dirty="0" err="1">
                  <a:latin typeface="Gilroy-Regular" panose="00000500000000000000" pitchFamily="2" charset="0"/>
                </a:rPr>
                <a:t>etc</a:t>
              </a:r>
              <a:r>
                <a:rPr lang="en-US" sz="1600" dirty="0">
                  <a:latin typeface="Gilroy-Regular" panose="00000500000000000000" pitchFamily="2" charset="0"/>
                </a:rPr>
                <a:t>), and second, because you need a domain verified as the owner for platforms like Google Apps.</a:t>
              </a:r>
            </a:p>
            <a:p>
              <a:pPr marL="0" indent="0">
                <a:buNone/>
              </a:pPr>
              <a:r>
                <a:rPr lang="en-US" sz="1600" dirty="0">
                  <a:latin typeface="Gilroy-Regular" panose="00000500000000000000" pitchFamily="2" charset="0"/>
                </a:rPr>
                <a:t>If you do not get the perfect domain name at the beginning stage, you can invest in it in the future by purchasing it later.</a:t>
              </a:r>
            </a:p>
          </p:txBody>
        </p:sp>
        <p:grpSp>
          <p:nvGrpSpPr>
            <p:cNvPr id="8" name="Group 7">
              <a:extLst>
                <a:ext uri="{FF2B5EF4-FFF2-40B4-BE49-F238E27FC236}">
                  <a16:creationId xmlns:a16="http://schemas.microsoft.com/office/drawing/2014/main" id="{A85783F4-EB16-6169-5C18-ACFF49A0E65A}"/>
                </a:ext>
              </a:extLst>
            </p:cNvPr>
            <p:cNvGrpSpPr/>
            <p:nvPr/>
          </p:nvGrpSpPr>
          <p:grpSpPr>
            <a:xfrm>
              <a:off x="1209243" y="1764139"/>
              <a:ext cx="8953932" cy="597604"/>
              <a:chOff x="1209243" y="1764139"/>
              <a:chExt cx="8953932" cy="597604"/>
            </a:xfrm>
          </p:grpSpPr>
          <p:sp>
            <p:nvSpPr>
              <p:cNvPr id="2" name="Text Placeholder 13">
                <a:extLst>
                  <a:ext uri="{FF2B5EF4-FFF2-40B4-BE49-F238E27FC236}">
                    <a16:creationId xmlns:a16="http://schemas.microsoft.com/office/drawing/2014/main" id="{CFCB5A13-FA03-5E62-8325-949B24CBBF22}"/>
                  </a:ext>
                </a:extLst>
              </p:cNvPr>
              <p:cNvSpPr txBox="1">
                <a:spLocks/>
              </p:cNvSpPr>
              <p:nvPr/>
            </p:nvSpPr>
            <p:spPr>
              <a:xfrm>
                <a:off x="1209243" y="1764139"/>
                <a:ext cx="8953932" cy="597604"/>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Gilroy-Bold" panose="00000800000000000000" pitchFamily="2" charset="0"/>
                  </a:rPr>
                  <a:t>Reduce Domain and Hosting Costs</a:t>
                </a:r>
              </a:p>
            </p:txBody>
          </p:sp>
          <p:cxnSp>
            <p:nvCxnSpPr>
              <p:cNvPr id="7" name="Straight Connector 6">
                <a:extLst>
                  <a:ext uri="{FF2B5EF4-FFF2-40B4-BE49-F238E27FC236}">
                    <a16:creationId xmlns:a16="http://schemas.microsoft.com/office/drawing/2014/main" id="{C358AA4B-B9FF-C4CC-E9B5-F9A7D9620DC0}"/>
                  </a:ext>
                </a:extLst>
              </p:cNvPr>
              <p:cNvCxnSpPr>
                <a:cxnSpLocks/>
              </p:cNvCxnSpPr>
              <p:nvPr/>
            </p:nvCxnSpPr>
            <p:spPr>
              <a:xfrm>
                <a:off x="1285875" y="2272723"/>
                <a:ext cx="1666875" cy="0"/>
              </a:xfrm>
              <a:prstGeom prst="line">
                <a:avLst/>
              </a:prstGeom>
            </p:spPr>
            <p:style>
              <a:lnRef idx="3">
                <a:schemeClr val="accent4"/>
              </a:lnRef>
              <a:fillRef idx="0">
                <a:schemeClr val="accent4"/>
              </a:fillRef>
              <a:effectRef idx="2">
                <a:schemeClr val="accent4"/>
              </a:effectRef>
              <a:fontRef idx="minor">
                <a:schemeClr val="tx1"/>
              </a:fontRef>
            </p:style>
          </p:cxnSp>
        </p:grpSp>
      </p:grpSp>
      <p:grpSp>
        <p:nvGrpSpPr>
          <p:cNvPr id="4" name="Group 3">
            <a:extLst>
              <a:ext uri="{FF2B5EF4-FFF2-40B4-BE49-F238E27FC236}">
                <a16:creationId xmlns:a16="http://schemas.microsoft.com/office/drawing/2014/main" id="{2B8D6EB1-6FE3-A548-D2ED-2BA17E379B98}"/>
              </a:ext>
            </a:extLst>
          </p:cNvPr>
          <p:cNvGrpSpPr/>
          <p:nvPr/>
        </p:nvGrpSpPr>
        <p:grpSpPr>
          <a:xfrm>
            <a:off x="246311" y="6333666"/>
            <a:ext cx="11745197" cy="354339"/>
            <a:chOff x="246311" y="6333666"/>
            <a:chExt cx="11745197" cy="354339"/>
          </a:xfrm>
        </p:grpSpPr>
        <p:sp>
          <p:nvSpPr>
            <p:cNvPr id="5" name="Text Box 9">
              <a:extLst>
                <a:ext uri="{FF2B5EF4-FFF2-40B4-BE49-F238E27FC236}">
                  <a16:creationId xmlns:a16="http://schemas.microsoft.com/office/drawing/2014/main" id="{36168713-BC28-FB31-4B58-4075D34B9C99}"/>
                </a:ext>
              </a:extLst>
            </p:cNvPr>
            <p:cNvSpPr txBox="1"/>
            <p:nvPr/>
          </p:nvSpPr>
          <p:spPr>
            <a:xfrm>
              <a:off x="246311" y="6356947"/>
              <a:ext cx="944536" cy="307777"/>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sz="1400" b="1" dirty="0">
                  <a:solidFill>
                    <a:srgbClr val="4A41C5"/>
                  </a:solidFill>
                  <a:latin typeface="Gilroy-Light" panose="00000400000000000000" pitchFamily="2" charset="0"/>
                </a:rPr>
                <a:t>Source:</a:t>
              </a:r>
            </a:p>
          </p:txBody>
        </p:sp>
        <p:sp>
          <p:nvSpPr>
            <p:cNvPr id="6" name="Text Box 10">
              <a:extLst>
                <a:ext uri="{FF2B5EF4-FFF2-40B4-BE49-F238E27FC236}">
                  <a16:creationId xmlns:a16="http://schemas.microsoft.com/office/drawing/2014/main" id="{C4AE7B2D-0897-90EF-511A-F8C039E562BD}"/>
                </a:ext>
              </a:extLst>
            </p:cNvPr>
            <p:cNvSpPr txBox="1"/>
            <p:nvPr/>
          </p:nvSpPr>
          <p:spPr>
            <a:xfrm>
              <a:off x="994289" y="6345630"/>
              <a:ext cx="8519603" cy="330411"/>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pPr>
                <a:lnSpc>
                  <a:spcPct val="120000"/>
                </a:lnSpc>
              </a:pPr>
              <a:r>
                <a:rPr lang="en-US" altLang="zh-CN" sz="1400" dirty="0">
                  <a:solidFill>
                    <a:srgbClr val="4A41C5"/>
                  </a:solidFill>
                  <a:latin typeface="Gilroy-Light" panose="00000400000000000000" pitchFamily="2" charset="0"/>
                  <a:sym typeface="SimSun" panose="02010600030101010101" pitchFamily="2" charset="-122"/>
                  <a:hlinkClick r:id="rId4">
                    <a:extLst>
                      <a:ext uri="{A12FA001-AC4F-418D-AE19-62706E023703}">
                        <ahyp:hlinkClr xmlns:ahyp="http://schemas.microsoft.com/office/drawing/2018/hyperlinkcolor" val="tx"/>
                      </a:ext>
                    </a:extLst>
                  </a:hlinkClick>
                </a:rPr>
                <a:t>https://www.weblineindia.com/blog/guide-to-reduce-ecommerce-website-development-cost/</a:t>
              </a:r>
              <a:endParaRPr lang="en-US" altLang="zh-CN" sz="1400" dirty="0">
                <a:solidFill>
                  <a:srgbClr val="4A41C5"/>
                </a:solidFill>
                <a:latin typeface="Gilroy-Light" panose="00000400000000000000" pitchFamily="2" charset="0"/>
                <a:sym typeface="SimSun" panose="02010600030101010101" pitchFamily="2" charset="-122"/>
              </a:endParaRPr>
            </a:p>
          </p:txBody>
        </p:sp>
        <p:pic>
          <p:nvPicPr>
            <p:cNvPr id="10" name="Graphic 9">
              <a:extLst>
                <a:ext uri="{FF2B5EF4-FFF2-40B4-BE49-F238E27FC236}">
                  <a16:creationId xmlns:a16="http://schemas.microsoft.com/office/drawing/2014/main" id="{10A5CF75-2291-57C8-40FD-918B81D3E0C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710449" y="6333666"/>
              <a:ext cx="2281059" cy="354339"/>
            </a:xfrm>
            <a:prstGeom prst="rect">
              <a:avLst/>
            </a:prstGeom>
          </p:spPr>
        </p:pic>
      </p:grpSp>
    </p:spTree>
    <p:extLst>
      <p:ext uri="{BB962C8B-B14F-4D97-AF65-F5344CB8AC3E}">
        <p14:creationId xmlns:p14="http://schemas.microsoft.com/office/powerpoint/2010/main" val="3161029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F87E26-154A-B034-E910-46D337465DB8}"/>
              </a:ext>
            </a:extLst>
          </p:cNvPr>
          <p:cNvSpPr/>
          <p:nvPr/>
        </p:nvSpPr>
        <p:spPr>
          <a:xfrm>
            <a:off x="0" y="1076326"/>
            <a:ext cx="12192000" cy="578167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itle 21">
            <a:extLst>
              <a:ext uri="{FF2B5EF4-FFF2-40B4-BE49-F238E27FC236}">
                <a16:creationId xmlns:a16="http://schemas.microsoft.com/office/drawing/2014/main" id="{CBCA8D9B-86A6-46D0-8939-576472F48528}"/>
              </a:ext>
            </a:extLst>
          </p:cNvPr>
          <p:cNvSpPr>
            <a:spLocks noGrp="1"/>
          </p:cNvSpPr>
          <p:nvPr>
            <p:ph type="title"/>
          </p:nvPr>
        </p:nvSpPr>
        <p:spPr>
          <a:xfrm>
            <a:off x="1002983" y="194783"/>
            <a:ext cx="10017442" cy="769493"/>
          </a:xfrm>
        </p:spPr>
        <p:txBody>
          <a:bodyPr>
            <a:noAutofit/>
          </a:bodyPr>
          <a:lstStyle/>
          <a:p>
            <a:r>
              <a:rPr lang="en-US" sz="2800" dirty="0">
                <a:latin typeface="Aeonik" panose="02010503030300000000" pitchFamily="50" charset="0"/>
              </a:rPr>
              <a:t>Build A Cross-Platform App</a:t>
            </a:r>
          </a:p>
        </p:txBody>
      </p:sp>
      <p:pic>
        <p:nvPicPr>
          <p:cNvPr id="11" name="Graphic 10">
            <a:extLst>
              <a:ext uri="{FF2B5EF4-FFF2-40B4-BE49-F238E27FC236}">
                <a16:creationId xmlns:a16="http://schemas.microsoft.com/office/drawing/2014/main" id="{6651B156-7A7C-65FB-5B48-91C5079FE2D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3842" y="1076326"/>
            <a:ext cx="1207684" cy="1196397"/>
          </a:xfrm>
          <a:prstGeom prst="rect">
            <a:avLst/>
          </a:prstGeom>
        </p:spPr>
      </p:pic>
      <p:sp>
        <p:nvSpPr>
          <p:cNvPr id="3" name="Content Placeholder 12">
            <a:extLst>
              <a:ext uri="{FF2B5EF4-FFF2-40B4-BE49-F238E27FC236}">
                <a16:creationId xmlns:a16="http://schemas.microsoft.com/office/drawing/2014/main" id="{5C96206D-42F5-C625-CEA7-2CEF8A0D2F74}"/>
              </a:ext>
            </a:extLst>
          </p:cNvPr>
          <p:cNvSpPr txBox="1">
            <a:spLocks/>
          </p:cNvSpPr>
          <p:nvPr/>
        </p:nvSpPr>
        <p:spPr>
          <a:xfrm>
            <a:off x="1209241" y="1679575"/>
            <a:ext cx="10068357" cy="1111250"/>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latin typeface="Gilroy-SemiBold" panose="00000700000000000000" pitchFamily="2" charset="0"/>
              </a:rPr>
              <a:t>If you wish to develop your eCommerce website app for different platforms like Android and iOS, the best solution would be to stick to cross-platform app development. It is helpful in reducing the cost as it is easy to update.</a:t>
            </a:r>
          </a:p>
        </p:txBody>
      </p:sp>
      <p:grpSp>
        <p:nvGrpSpPr>
          <p:cNvPr id="13" name="Group 12">
            <a:extLst>
              <a:ext uri="{FF2B5EF4-FFF2-40B4-BE49-F238E27FC236}">
                <a16:creationId xmlns:a16="http://schemas.microsoft.com/office/drawing/2014/main" id="{247FF75C-6C9D-0ECB-8942-DCC7351563E2}"/>
              </a:ext>
            </a:extLst>
          </p:cNvPr>
          <p:cNvGrpSpPr/>
          <p:nvPr/>
        </p:nvGrpSpPr>
        <p:grpSpPr>
          <a:xfrm>
            <a:off x="1237816" y="3028950"/>
            <a:ext cx="10068357" cy="1607711"/>
            <a:chOff x="1209242" y="1764139"/>
            <a:chExt cx="10068357" cy="1607711"/>
          </a:xfrm>
        </p:grpSpPr>
        <p:sp>
          <p:nvSpPr>
            <p:cNvPr id="14" name="Content Placeholder 12">
              <a:extLst>
                <a:ext uri="{FF2B5EF4-FFF2-40B4-BE49-F238E27FC236}">
                  <a16:creationId xmlns:a16="http://schemas.microsoft.com/office/drawing/2014/main" id="{0A5CD937-6AEA-8204-66B5-EEFA3DC2971A}"/>
                </a:ext>
              </a:extLst>
            </p:cNvPr>
            <p:cNvSpPr txBox="1">
              <a:spLocks/>
            </p:cNvSpPr>
            <p:nvPr/>
          </p:nvSpPr>
          <p:spPr>
            <a:xfrm>
              <a:off x="1209242" y="2260600"/>
              <a:ext cx="10068357" cy="1111250"/>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000"/>
                </a:spcAft>
                <a:buNone/>
              </a:pPr>
              <a:r>
                <a:rPr lang="en-US" sz="1600" dirty="0">
                  <a:latin typeface="Gilroy-Regular" panose="00000500000000000000" pitchFamily="2" charset="0"/>
                </a:rPr>
                <a:t>The tech stack consists of a set of programming languages, tools, and frameworks that are utilized to build your eCommerce apps and websites. You should keep your rear stack simple and not get swept off by the latest technologies or software if you are willing to save the website development price.</a:t>
              </a:r>
            </a:p>
          </p:txBody>
        </p:sp>
        <p:sp>
          <p:nvSpPr>
            <p:cNvPr id="17" name="Text Placeholder 13">
              <a:extLst>
                <a:ext uri="{FF2B5EF4-FFF2-40B4-BE49-F238E27FC236}">
                  <a16:creationId xmlns:a16="http://schemas.microsoft.com/office/drawing/2014/main" id="{F42F893F-3915-0004-5F52-6F43B3ADB59F}"/>
                </a:ext>
              </a:extLst>
            </p:cNvPr>
            <p:cNvSpPr txBox="1">
              <a:spLocks/>
            </p:cNvSpPr>
            <p:nvPr/>
          </p:nvSpPr>
          <p:spPr>
            <a:xfrm>
              <a:off x="1209243" y="1764139"/>
              <a:ext cx="4756714" cy="597604"/>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4A41C5"/>
                  </a:solidFill>
                  <a:latin typeface="Gilroy-Bold" panose="00000800000000000000" pitchFamily="2" charset="0"/>
                </a:rPr>
                <a:t>1. Getting the Right Tech Stack</a:t>
              </a:r>
            </a:p>
          </p:txBody>
        </p:sp>
      </p:grpSp>
      <p:grpSp>
        <p:nvGrpSpPr>
          <p:cNvPr id="10" name="Group 9">
            <a:extLst>
              <a:ext uri="{FF2B5EF4-FFF2-40B4-BE49-F238E27FC236}">
                <a16:creationId xmlns:a16="http://schemas.microsoft.com/office/drawing/2014/main" id="{AA0014A1-7ABA-BF4C-D127-34C62B52FF25}"/>
              </a:ext>
            </a:extLst>
          </p:cNvPr>
          <p:cNvGrpSpPr/>
          <p:nvPr/>
        </p:nvGrpSpPr>
        <p:grpSpPr>
          <a:xfrm>
            <a:off x="246311" y="6333666"/>
            <a:ext cx="11745197" cy="354339"/>
            <a:chOff x="246311" y="6333666"/>
            <a:chExt cx="11745197" cy="354339"/>
          </a:xfrm>
        </p:grpSpPr>
        <p:sp>
          <p:nvSpPr>
            <p:cNvPr id="15" name="Text Box 9">
              <a:extLst>
                <a:ext uri="{FF2B5EF4-FFF2-40B4-BE49-F238E27FC236}">
                  <a16:creationId xmlns:a16="http://schemas.microsoft.com/office/drawing/2014/main" id="{7E3494DB-2794-08AB-8DE2-B5C9918F66F1}"/>
                </a:ext>
              </a:extLst>
            </p:cNvPr>
            <p:cNvSpPr txBox="1"/>
            <p:nvPr/>
          </p:nvSpPr>
          <p:spPr>
            <a:xfrm>
              <a:off x="246311" y="6356947"/>
              <a:ext cx="944536" cy="307777"/>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sz="1400" b="1" dirty="0">
                  <a:solidFill>
                    <a:srgbClr val="4A41C5"/>
                  </a:solidFill>
                  <a:latin typeface="Gilroy-Light" panose="00000400000000000000" pitchFamily="2" charset="0"/>
                </a:rPr>
                <a:t>Source:</a:t>
              </a:r>
            </a:p>
          </p:txBody>
        </p:sp>
        <p:sp>
          <p:nvSpPr>
            <p:cNvPr id="19" name="Text Box 10">
              <a:extLst>
                <a:ext uri="{FF2B5EF4-FFF2-40B4-BE49-F238E27FC236}">
                  <a16:creationId xmlns:a16="http://schemas.microsoft.com/office/drawing/2014/main" id="{E3C29FD7-9EED-8C24-4F7B-9C2325A94F6B}"/>
                </a:ext>
              </a:extLst>
            </p:cNvPr>
            <p:cNvSpPr txBox="1"/>
            <p:nvPr/>
          </p:nvSpPr>
          <p:spPr>
            <a:xfrm>
              <a:off x="994289" y="6345630"/>
              <a:ext cx="8519603" cy="330411"/>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pPr>
                <a:lnSpc>
                  <a:spcPct val="120000"/>
                </a:lnSpc>
              </a:pPr>
              <a:r>
                <a:rPr lang="en-US" altLang="zh-CN" sz="1400" dirty="0">
                  <a:solidFill>
                    <a:srgbClr val="4A41C5"/>
                  </a:solidFill>
                  <a:latin typeface="Gilroy-Light" panose="00000400000000000000" pitchFamily="2" charset="0"/>
                  <a:sym typeface="SimSun" panose="02010600030101010101" pitchFamily="2" charset="-122"/>
                  <a:hlinkClick r:id="rId4">
                    <a:extLst>
                      <a:ext uri="{A12FA001-AC4F-418D-AE19-62706E023703}">
                        <ahyp:hlinkClr xmlns:ahyp="http://schemas.microsoft.com/office/drawing/2018/hyperlinkcolor" val="tx"/>
                      </a:ext>
                    </a:extLst>
                  </a:hlinkClick>
                </a:rPr>
                <a:t>https://www.weblineindia.com/blog/guide-to-reduce-ecommerce-website-development-cost/</a:t>
              </a:r>
              <a:endParaRPr lang="en-US" altLang="zh-CN" sz="1400" dirty="0">
                <a:solidFill>
                  <a:srgbClr val="4A41C5"/>
                </a:solidFill>
                <a:latin typeface="Gilroy-Light" panose="00000400000000000000" pitchFamily="2" charset="0"/>
                <a:sym typeface="SimSun" panose="02010600030101010101" pitchFamily="2" charset="-122"/>
              </a:endParaRPr>
            </a:p>
          </p:txBody>
        </p:sp>
        <p:pic>
          <p:nvPicPr>
            <p:cNvPr id="20" name="Graphic 19">
              <a:extLst>
                <a:ext uri="{FF2B5EF4-FFF2-40B4-BE49-F238E27FC236}">
                  <a16:creationId xmlns:a16="http://schemas.microsoft.com/office/drawing/2014/main" id="{9BBC2015-D584-CC88-7181-32147C44AA9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710449" y="6333666"/>
              <a:ext cx="2281059" cy="354339"/>
            </a:xfrm>
            <a:prstGeom prst="rect">
              <a:avLst/>
            </a:prstGeom>
          </p:spPr>
        </p:pic>
      </p:grpSp>
    </p:spTree>
    <p:extLst>
      <p:ext uri="{BB962C8B-B14F-4D97-AF65-F5344CB8AC3E}">
        <p14:creationId xmlns:p14="http://schemas.microsoft.com/office/powerpoint/2010/main" val="1906846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F87E26-154A-B034-E910-46D337465DB8}"/>
              </a:ext>
            </a:extLst>
          </p:cNvPr>
          <p:cNvSpPr/>
          <p:nvPr/>
        </p:nvSpPr>
        <p:spPr>
          <a:xfrm>
            <a:off x="0" y="1076326"/>
            <a:ext cx="12192000" cy="578167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itle 21">
            <a:extLst>
              <a:ext uri="{FF2B5EF4-FFF2-40B4-BE49-F238E27FC236}">
                <a16:creationId xmlns:a16="http://schemas.microsoft.com/office/drawing/2014/main" id="{CBCA8D9B-86A6-46D0-8939-576472F48528}"/>
              </a:ext>
            </a:extLst>
          </p:cNvPr>
          <p:cNvSpPr>
            <a:spLocks noGrp="1"/>
          </p:cNvSpPr>
          <p:nvPr>
            <p:ph type="title"/>
          </p:nvPr>
        </p:nvSpPr>
        <p:spPr>
          <a:xfrm>
            <a:off x="1002983" y="194783"/>
            <a:ext cx="10017442" cy="769493"/>
          </a:xfrm>
        </p:spPr>
        <p:txBody>
          <a:bodyPr>
            <a:noAutofit/>
          </a:bodyPr>
          <a:lstStyle/>
          <a:p>
            <a:r>
              <a:rPr lang="en-US" sz="2800" dirty="0">
                <a:latin typeface="Aeonik" panose="02010503030300000000" pitchFamily="50" charset="0"/>
              </a:rPr>
              <a:t>Build A Cross-Platform App</a:t>
            </a:r>
          </a:p>
        </p:txBody>
      </p:sp>
      <p:pic>
        <p:nvPicPr>
          <p:cNvPr id="11" name="Graphic 10">
            <a:extLst>
              <a:ext uri="{FF2B5EF4-FFF2-40B4-BE49-F238E27FC236}">
                <a16:creationId xmlns:a16="http://schemas.microsoft.com/office/drawing/2014/main" id="{6651B156-7A7C-65FB-5B48-91C5079FE2D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3842" y="1076326"/>
            <a:ext cx="1207684" cy="1196397"/>
          </a:xfrm>
          <a:prstGeom prst="rect">
            <a:avLst/>
          </a:prstGeom>
        </p:spPr>
      </p:pic>
      <p:grpSp>
        <p:nvGrpSpPr>
          <p:cNvPr id="13" name="Group 12">
            <a:extLst>
              <a:ext uri="{FF2B5EF4-FFF2-40B4-BE49-F238E27FC236}">
                <a16:creationId xmlns:a16="http://schemas.microsoft.com/office/drawing/2014/main" id="{247FF75C-6C9D-0ECB-8942-DCC7351563E2}"/>
              </a:ext>
            </a:extLst>
          </p:cNvPr>
          <p:cNvGrpSpPr/>
          <p:nvPr/>
        </p:nvGrpSpPr>
        <p:grpSpPr>
          <a:xfrm>
            <a:off x="1237816" y="1609725"/>
            <a:ext cx="10068357" cy="1607711"/>
            <a:chOff x="1209242" y="1764139"/>
            <a:chExt cx="10068357" cy="1607711"/>
          </a:xfrm>
        </p:grpSpPr>
        <p:sp>
          <p:nvSpPr>
            <p:cNvPr id="14" name="Content Placeholder 12">
              <a:extLst>
                <a:ext uri="{FF2B5EF4-FFF2-40B4-BE49-F238E27FC236}">
                  <a16:creationId xmlns:a16="http://schemas.microsoft.com/office/drawing/2014/main" id="{0A5CD937-6AEA-8204-66B5-EEFA3DC2971A}"/>
                </a:ext>
              </a:extLst>
            </p:cNvPr>
            <p:cNvSpPr txBox="1">
              <a:spLocks/>
            </p:cNvSpPr>
            <p:nvPr/>
          </p:nvSpPr>
          <p:spPr>
            <a:xfrm>
              <a:off x="1209242" y="2260600"/>
              <a:ext cx="10068357" cy="1111250"/>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000"/>
                </a:spcAft>
                <a:buNone/>
              </a:pPr>
              <a:r>
                <a:rPr lang="en-US" sz="1600" dirty="0">
                  <a:latin typeface="Gilroy-Regular" panose="00000500000000000000" pitchFamily="2" charset="0"/>
                </a:rPr>
                <a:t>It’s crucial for you to hire the best website development company when heading to choose your hosting plan. The hosting plan needs to sync with the requirements of your app; otherwise, there would be glitches, which would add to the web development cost.</a:t>
              </a:r>
            </a:p>
          </p:txBody>
        </p:sp>
        <p:sp>
          <p:nvSpPr>
            <p:cNvPr id="17" name="Text Placeholder 13">
              <a:extLst>
                <a:ext uri="{FF2B5EF4-FFF2-40B4-BE49-F238E27FC236}">
                  <a16:creationId xmlns:a16="http://schemas.microsoft.com/office/drawing/2014/main" id="{F42F893F-3915-0004-5F52-6F43B3ADB59F}"/>
                </a:ext>
              </a:extLst>
            </p:cNvPr>
            <p:cNvSpPr txBox="1">
              <a:spLocks/>
            </p:cNvSpPr>
            <p:nvPr/>
          </p:nvSpPr>
          <p:spPr>
            <a:xfrm>
              <a:off x="1209243" y="1764139"/>
              <a:ext cx="4756714" cy="597604"/>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4A41C5"/>
                  </a:solidFill>
                  <a:latin typeface="Gilroy-Bold" panose="00000800000000000000" pitchFamily="2" charset="0"/>
                </a:rPr>
                <a:t>2. Choose the Right Hosting Plan</a:t>
              </a:r>
            </a:p>
          </p:txBody>
        </p:sp>
      </p:grpSp>
      <p:grpSp>
        <p:nvGrpSpPr>
          <p:cNvPr id="2" name="Group 1">
            <a:extLst>
              <a:ext uri="{FF2B5EF4-FFF2-40B4-BE49-F238E27FC236}">
                <a16:creationId xmlns:a16="http://schemas.microsoft.com/office/drawing/2014/main" id="{97031CD5-8689-A1EE-00D8-1DED6E6FCDB9}"/>
              </a:ext>
            </a:extLst>
          </p:cNvPr>
          <p:cNvGrpSpPr/>
          <p:nvPr/>
        </p:nvGrpSpPr>
        <p:grpSpPr>
          <a:xfrm>
            <a:off x="1237815" y="3490636"/>
            <a:ext cx="10068357" cy="1607711"/>
            <a:chOff x="1209242" y="1764139"/>
            <a:chExt cx="10068357" cy="1607711"/>
          </a:xfrm>
        </p:grpSpPr>
        <p:sp>
          <p:nvSpPr>
            <p:cNvPr id="4" name="Content Placeholder 12">
              <a:extLst>
                <a:ext uri="{FF2B5EF4-FFF2-40B4-BE49-F238E27FC236}">
                  <a16:creationId xmlns:a16="http://schemas.microsoft.com/office/drawing/2014/main" id="{9B37C7D3-5FA9-A61A-DA1C-D7BB101B2E16}"/>
                </a:ext>
              </a:extLst>
            </p:cNvPr>
            <p:cNvSpPr txBox="1">
              <a:spLocks/>
            </p:cNvSpPr>
            <p:nvPr/>
          </p:nvSpPr>
          <p:spPr>
            <a:xfrm>
              <a:off x="1209242" y="2260600"/>
              <a:ext cx="10068357" cy="1111250"/>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000"/>
                </a:spcAft>
                <a:buNone/>
              </a:pPr>
              <a:r>
                <a:rPr lang="en-US" sz="1600" dirty="0">
                  <a:latin typeface="Gilroy-Regular" panose="00000500000000000000" pitchFamily="2" charset="0"/>
                </a:rPr>
                <a:t>Outsourcing is a practical solution if you want the developer’s team to focus on the core business functions solely. You can rely on the expertise and experience of some of the best available website development companies that can meet your expectations and requirements.</a:t>
              </a:r>
            </a:p>
          </p:txBody>
        </p:sp>
        <p:sp>
          <p:nvSpPr>
            <p:cNvPr id="5" name="Text Placeholder 13">
              <a:extLst>
                <a:ext uri="{FF2B5EF4-FFF2-40B4-BE49-F238E27FC236}">
                  <a16:creationId xmlns:a16="http://schemas.microsoft.com/office/drawing/2014/main" id="{8ADF87BC-B977-5974-5480-D136D0F0CD12}"/>
                </a:ext>
              </a:extLst>
            </p:cNvPr>
            <p:cNvSpPr txBox="1">
              <a:spLocks/>
            </p:cNvSpPr>
            <p:nvPr/>
          </p:nvSpPr>
          <p:spPr>
            <a:xfrm>
              <a:off x="1209242" y="1764139"/>
              <a:ext cx="8982509" cy="597604"/>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4A41C5"/>
                  </a:solidFill>
                  <a:latin typeface="Gilroy-Bold" panose="00000800000000000000" pitchFamily="2" charset="0"/>
                </a:rPr>
                <a:t>3. Outsource eCommerce Website Design and Development</a:t>
              </a:r>
            </a:p>
          </p:txBody>
        </p:sp>
      </p:grpSp>
      <p:grpSp>
        <p:nvGrpSpPr>
          <p:cNvPr id="6" name="Group 5">
            <a:extLst>
              <a:ext uri="{FF2B5EF4-FFF2-40B4-BE49-F238E27FC236}">
                <a16:creationId xmlns:a16="http://schemas.microsoft.com/office/drawing/2014/main" id="{5D5A4347-7003-3DB0-71FB-E274F1C4CF03}"/>
              </a:ext>
            </a:extLst>
          </p:cNvPr>
          <p:cNvGrpSpPr/>
          <p:nvPr/>
        </p:nvGrpSpPr>
        <p:grpSpPr>
          <a:xfrm>
            <a:off x="246311" y="6333666"/>
            <a:ext cx="11745197" cy="354339"/>
            <a:chOff x="246311" y="6333666"/>
            <a:chExt cx="11745197" cy="354339"/>
          </a:xfrm>
        </p:grpSpPr>
        <p:sp>
          <p:nvSpPr>
            <p:cNvPr id="7" name="Text Box 9">
              <a:extLst>
                <a:ext uri="{FF2B5EF4-FFF2-40B4-BE49-F238E27FC236}">
                  <a16:creationId xmlns:a16="http://schemas.microsoft.com/office/drawing/2014/main" id="{B6E92604-B543-6FAF-018E-1732DC2502B8}"/>
                </a:ext>
              </a:extLst>
            </p:cNvPr>
            <p:cNvSpPr txBox="1"/>
            <p:nvPr/>
          </p:nvSpPr>
          <p:spPr>
            <a:xfrm>
              <a:off x="246311" y="6356947"/>
              <a:ext cx="944536" cy="307777"/>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sz="1400" b="1" dirty="0">
                  <a:solidFill>
                    <a:srgbClr val="4A41C5"/>
                  </a:solidFill>
                  <a:latin typeface="Gilroy-Light" panose="00000400000000000000" pitchFamily="2" charset="0"/>
                </a:rPr>
                <a:t>Source:</a:t>
              </a:r>
            </a:p>
          </p:txBody>
        </p:sp>
        <p:sp>
          <p:nvSpPr>
            <p:cNvPr id="8" name="Text Box 10">
              <a:extLst>
                <a:ext uri="{FF2B5EF4-FFF2-40B4-BE49-F238E27FC236}">
                  <a16:creationId xmlns:a16="http://schemas.microsoft.com/office/drawing/2014/main" id="{ADFAFAD7-3710-5B03-F7C9-102655A43B42}"/>
                </a:ext>
              </a:extLst>
            </p:cNvPr>
            <p:cNvSpPr txBox="1"/>
            <p:nvPr/>
          </p:nvSpPr>
          <p:spPr>
            <a:xfrm>
              <a:off x="994289" y="6345630"/>
              <a:ext cx="8519603" cy="330411"/>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pPr>
                <a:lnSpc>
                  <a:spcPct val="120000"/>
                </a:lnSpc>
              </a:pPr>
              <a:r>
                <a:rPr lang="en-US" altLang="zh-CN" sz="1400" dirty="0">
                  <a:solidFill>
                    <a:srgbClr val="4A41C5"/>
                  </a:solidFill>
                  <a:latin typeface="Gilroy-Light" panose="00000400000000000000" pitchFamily="2" charset="0"/>
                  <a:sym typeface="SimSun" panose="02010600030101010101" pitchFamily="2" charset="-122"/>
                  <a:hlinkClick r:id="rId4">
                    <a:extLst>
                      <a:ext uri="{A12FA001-AC4F-418D-AE19-62706E023703}">
                        <ahyp:hlinkClr xmlns:ahyp="http://schemas.microsoft.com/office/drawing/2018/hyperlinkcolor" val="tx"/>
                      </a:ext>
                    </a:extLst>
                  </a:hlinkClick>
                </a:rPr>
                <a:t>https://www.weblineindia.com/blog/guide-to-reduce-ecommerce-website-development-cost/</a:t>
              </a:r>
              <a:endParaRPr lang="en-US" altLang="zh-CN" sz="1400" dirty="0">
                <a:solidFill>
                  <a:srgbClr val="4A41C5"/>
                </a:solidFill>
                <a:latin typeface="Gilroy-Light" panose="00000400000000000000" pitchFamily="2" charset="0"/>
                <a:sym typeface="SimSun" panose="02010600030101010101" pitchFamily="2" charset="-122"/>
              </a:endParaRPr>
            </a:p>
          </p:txBody>
        </p:sp>
        <p:pic>
          <p:nvPicPr>
            <p:cNvPr id="10" name="Graphic 9">
              <a:extLst>
                <a:ext uri="{FF2B5EF4-FFF2-40B4-BE49-F238E27FC236}">
                  <a16:creationId xmlns:a16="http://schemas.microsoft.com/office/drawing/2014/main" id="{9A1DA42A-207F-C909-0CEA-FF78D5A7C30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710449" y="6333666"/>
              <a:ext cx="2281059" cy="354339"/>
            </a:xfrm>
            <a:prstGeom prst="rect">
              <a:avLst/>
            </a:prstGeom>
          </p:spPr>
        </p:pic>
      </p:grpSp>
    </p:spTree>
    <p:extLst>
      <p:ext uri="{BB962C8B-B14F-4D97-AF65-F5344CB8AC3E}">
        <p14:creationId xmlns:p14="http://schemas.microsoft.com/office/powerpoint/2010/main" val="475507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DED76B9-5273-4139-ACC9-B6E36ADE2385}"/>
              </a:ext>
            </a:extLst>
          </p:cNvPr>
          <p:cNvSpPr>
            <a:spLocks noGrp="1"/>
          </p:cNvSpPr>
          <p:nvPr>
            <p:ph type="title"/>
          </p:nvPr>
        </p:nvSpPr>
        <p:spPr>
          <a:xfrm>
            <a:off x="532264" y="776941"/>
            <a:ext cx="3209008" cy="5166659"/>
          </a:xfrm>
        </p:spPr>
        <p:txBody>
          <a:bodyPr vert="vert270" anchor="ctr"/>
          <a:lstStyle/>
          <a:p>
            <a:pPr algn="ctr"/>
            <a:r>
              <a:rPr lang="en-US" dirty="0">
                <a:latin typeface="Aeonik" panose="02010503030300000000" pitchFamily="50" charset="0"/>
              </a:rPr>
              <a:t>Final Verdict</a:t>
            </a:r>
          </a:p>
        </p:txBody>
      </p:sp>
      <p:sp>
        <p:nvSpPr>
          <p:cNvPr id="9" name="Content Placeholder 12">
            <a:extLst>
              <a:ext uri="{FF2B5EF4-FFF2-40B4-BE49-F238E27FC236}">
                <a16:creationId xmlns:a16="http://schemas.microsoft.com/office/drawing/2014/main" id="{25E6A003-5105-24F2-D7AB-27D2F8526A5B}"/>
              </a:ext>
            </a:extLst>
          </p:cNvPr>
          <p:cNvSpPr txBox="1">
            <a:spLocks/>
          </p:cNvSpPr>
          <p:nvPr/>
        </p:nvSpPr>
        <p:spPr>
          <a:xfrm>
            <a:off x="4752541" y="2092325"/>
            <a:ext cx="6363134" cy="2673350"/>
          </a:xfrm>
          <a:prstGeom prst="rect">
            <a:avLst/>
          </a:prstGeom>
        </p:spPr>
        <p:txBody>
          <a:bodyPr anchor="ctr"/>
          <a:lst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latin typeface="Gilroy-SemiBold" panose="00000700000000000000" pitchFamily="2" charset="0"/>
              </a:rPr>
              <a:t>The best method of creating a successful brand is by creating an eCommerce website. However, it takes the proper estimate and knowledge to assess the cost of making a website. Using the above-mentioned strategies, you can save on costs and time and still create a high-quality and flawless website for your business.</a:t>
            </a:r>
          </a:p>
        </p:txBody>
      </p:sp>
      <p:sp>
        <p:nvSpPr>
          <p:cNvPr id="14" name="Rectangle 13">
            <a:extLst>
              <a:ext uri="{FF2B5EF4-FFF2-40B4-BE49-F238E27FC236}">
                <a16:creationId xmlns:a16="http://schemas.microsoft.com/office/drawing/2014/main" id="{E400ACF6-C9C8-3D58-C0CB-C111CF50D454}"/>
              </a:ext>
            </a:extLst>
          </p:cNvPr>
          <p:cNvSpPr/>
          <p:nvPr/>
        </p:nvSpPr>
        <p:spPr>
          <a:xfrm>
            <a:off x="0" y="6241409"/>
            <a:ext cx="12192000" cy="61659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EE13521B-BC72-369D-7115-13BA206575BA}"/>
              </a:ext>
            </a:extLst>
          </p:cNvPr>
          <p:cNvGrpSpPr/>
          <p:nvPr/>
        </p:nvGrpSpPr>
        <p:grpSpPr>
          <a:xfrm>
            <a:off x="246311" y="6333666"/>
            <a:ext cx="11745197" cy="354339"/>
            <a:chOff x="246311" y="6333666"/>
            <a:chExt cx="11745197" cy="354339"/>
          </a:xfrm>
        </p:grpSpPr>
        <p:sp>
          <p:nvSpPr>
            <p:cNvPr id="11" name="Text Box 9">
              <a:extLst>
                <a:ext uri="{FF2B5EF4-FFF2-40B4-BE49-F238E27FC236}">
                  <a16:creationId xmlns:a16="http://schemas.microsoft.com/office/drawing/2014/main" id="{13173BAA-D94C-3153-A991-132FFEA9B107}"/>
                </a:ext>
              </a:extLst>
            </p:cNvPr>
            <p:cNvSpPr txBox="1"/>
            <p:nvPr/>
          </p:nvSpPr>
          <p:spPr>
            <a:xfrm>
              <a:off x="246311" y="6356947"/>
              <a:ext cx="944536" cy="307777"/>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r>
                <a:rPr lang="en-US" altLang="zh-CN" sz="1400" b="1" dirty="0">
                  <a:solidFill>
                    <a:srgbClr val="4A41C5"/>
                  </a:solidFill>
                  <a:latin typeface="Gilroy-Light" panose="00000400000000000000" pitchFamily="2" charset="0"/>
                </a:rPr>
                <a:t>Source:</a:t>
              </a:r>
            </a:p>
          </p:txBody>
        </p:sp>
        <p:sp>
          <p:nvSpPr>
            <p:cNvPr id="12" name="Text Box 10">
              <a:extLst>
                <a:ext uri="{FF2B5EF4-FFF2-40B4-BE49-F238E27FC236}">
                  <a16:creationId xmlns:a16="http://schemas.microsoft.com/office/drawing/2014/main" id="{253D0C1D-10BF-86C2-7A04-67AC133539AF}"/>
                </a:ext>
              </a:extLst>
            </p:cNvPr>
            <p:cNvSpPr txBox="1"/>
            <p:nvPr/>
          </p:nvSpPr>
          <p:spPr>
            <a:xfrm>
              <a:off x="994289" y="6345630"/>
              <a:ext cx="8519603" cy="330411"/>
            </a:xfrm>
            <a:prstGeom prst="rect">
              <a:avLst/>
            </a:prstGeom>
            <a:noFill/>
            <a:ln w="9525">
              <a:noFill/>
            </a:ln>
          </p:spPr>
          <p:txBody>
            <a:bodyPr wrap="square" anchor="t" anchorCtr="0">
              <a:spAutoFit/>
            </a:bodyPr>
            <a:lstStyle>
              <a:defPPr>
                <a:defRPr lang="en-US"/>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mn-ea"/>
                  <a:cs typeface="+mn-cs"/>
                </a:defRPr>
              </a:lvl9pPr>
            </a:lstStyle>
            <a:p>
              <a:pPr>
                <a:lnSpc>
                  <a:spcPct val="120000"/>
                </a:lnSpc>
              </a:pPr>
              <a:r>
                <a:rPr lang="en-US" altLang="zh-CN" sz="1400" dirty="0">
                  <a:solidFill>
                    <a:srgbClr val="4A41C5"/>
                  </a:solidFill>
                  <a:latin typeface="Gilroy-Light" panose="00000400000000000000" pitchFamily="2" charset="0"/>
                  <a:sym typeface="SimSun" panose="02010600030101010101" pitchFamily="2" charset="-122"/>
                  <a:hlinkClick r:id="rId3">
                    <a:extLst>
                      <a:ext uri="{A12FA001-AC4F-418D-AE19-62706E023703}">
                        <ahyp:hlinkClr xmlns:ahyp="http://schemas.microsoft.com/office/drawing/2018/hyperlinkcolor" val="tx"/>
                      </a:ext>
                    </a:extLst>
                  </a:hlinkClick>
                </a:rPr>
                <a:t>https://www.weblineindia.com/blog/guide-to-reduce-ecommerce-website-development-cost/</a:t>
              </a:r>
              <a:endParaRPr lang="en-US" altLang="zh-CN" sz="1400" dirty="0">
                <a:solidFill>
                  <a:srgbClr val="4A41C5"/>
                </a:solidFill>
                <a:latin typeface="Gilroy-Light" panose="00000400000000000000" pitchFamily="2" charset="0"/>
                <a:sym typeface="SimSun" panose="02010600030101010101" pitchFamily="2" charset="-122"/>
              </a:endParaRPr>
            </a:p>
          </p:txBody>
        </p:sp>
        <p:pic>
          <p:nvPicPr>
            <p:cNvPr id="13" name="Graphic 12">
              <a:extLst>
                <a:ext uri="{FF2B5EF4-FFF2-40B4-BE49-F238E27FC236}">
                  <a16:creationId xmlns:a16="http://schemas.microsoft.com/office/drawing/2014/main" id="{F0E4B26A-752D-871C-B25E-974A2DDDCC8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10449" y="6333666"/>
              <a:ext cx="2281059" cy="354339"/>
            </a:xfrm>
            <a:prstGeom prst="rect">
              <a:avLst/>
            </a:prstGeom>
          </p:spPr>
        </p:pic>
      </p:grpSp>
    </p:spTree>
    <p:extLst>
      <p:ext uri="{BB962C8B-B14F-4D97-AF65-F5344CB8AC3E}">
        <p14:creationId xmlns:p14="http://schemas.microsoft.com/office/powerpoint/2010/main" val="2106347884"/>
      </p:ext>
    </p:extLst>
  </p:cSld>
  <p:clrMapOvr>
    <a:masterClrMapping/>
  </p:clrMapOvr>
</p:sld>
</file>

<file path=ppt/theme/theme1.xml><?xml version="1.0" encoding="utf-8"?>
<a:theme xmlns:a="http://schemas.openxmlformats.org/drawingml/2006/main" name="ColorBlockVTI">
  <a:themeElements>
    <a:clrScheme name="ColorBlock Color Scheme">
      <a:dk1>
        <a:sysClr val="windowText" lastClr="000000"/>
      </a:dk1>
      <a:lt1>
        <a:sysClr val="window" lastClr="FFFFFF"/>
      </a:lt1>
      <a:dk2>
        <a:srgbClr val="002044"/>
      </a:dk2>
      <a:lt2>
        <a:srgbClr val="F5F0F3"/>
      </a:lt2>
      <a:accent1>
        <a:srgbClr val="4A41C5"/>
      </a:accent1>
      <a:accent2>
        <a:srgbClr val="37997B"/>
      </a:accent2>
      <a:accent3>
        <a:srgbClr val="17B4DF"/>
      </a:accent3>
      <a:accent4>
        <a:srgbClr val="E69500"/>
      </a:accent4>
      <a:accent5>
        <a:srgbClr val="276D77"/>
      </a:accent5>
      <a:accent6>
        <a:srgbClr val="386ECE"/>
      </a:accent6>
      <a:hlink>
        <a:srgbClr val="AF1DAF"/>
      </a:hlink>
      <a:folHlink>
        <a:srgbClr val="FE5C68"/>
      </a:folHlink>
    </a:clrScheme>
    <a:fontScheme name="Custom 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BlockVTI" id="{733CB85B-8F47-42FB-9326-9FF507018D27}" vid="{069BD9C2-DF61-4F2B-A577-A59C7FC2FF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0AF0BF08-C674-44E3-8BFC-85BC65E095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CCB28C-7D26-4A36-9CFC-D739C28F3D18}">
  <ds:schemaRefs>
    <ds:schemaRef ds:uri="http://schemas.microsoft.com/sharepoint/v3/contenttype/forms"/>
  </ds:schemaRefs>
</ds:datastoreItem>
</file>

<file path=customXml/itemProps3.xml><?xml version="1.0" encoding="utf-8"?>
<ds:datastoreItem xmlns:ds="http://schemas.openxmlformats.org/officeDocument/2006/customXml" ds:itemID="{08757C30-AE9A-4680-90EB-19D282EC2B7C}">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Color block design</Template>
  <TotalTime>444</TotalTime>
  <Words>804</Words>
  <Application>Microsoft Office PowerPoint</Application>
  <PresentationFormat>Widescreen</PresentationFormat>
  <Paragraphs>55</Paragraphs>
  <Slides>10</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Aeonik</vt:lpstr>
      <vt:lpstr>Aeonik Medium</vt:lpstr>
      <vt:lpstr>Arial</vt:lpstr>
      <vt:lpstr>Avenir Next LT Pro</vt:lpstr>
      <vt:lpstr>Calibri</vt:lpstr>
      <vt:lpstr>Gilroy-Bold</vt:lpstr>
      <vt:lpstr>Gilroy-Light</vt:lpstr>
      <vt:lpstr>Gilroy-Regular</vt:lpstr>
      <vt:lpstr>Gilroy-SemiBold</vt:lpstr>
      <vt:lpstr>ColorBlockVTI</vt:lpstr>
      <vt:lpstr>Guide to Reduce eCommerce Website Development Cost for Store Owners</vt:lpstr>
      <vt:lpstr>E-commerce design and development is a huge booming industry. Thousands of entrepreneurs outsource website design and development services to an offshore company. E-commerce website or app development prices depend on the demand and competition in the market.</vt:lpstr>
      <vt:lpstr>Factors Affecting eCommerce Website Development Price</vt:lpstr>
      <vt:lpstr>How to reduce eCommerce website development cost?</vt:lpstr>
      <vt:lpstr>How to reduce eCommerce website development cost?</vt:lpstr>
      <vt:lpstr>How to reduce eCommerce website development cost?</vt:lpstr>
      <vt:lpstr>Build A Cross-Platform App</vt:lpstr>
      <vt:lpstr>Build A Cross-Platform App</vt:lpstr>
      <vt:lpstr>Final Verdict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to Reduce eCommerce Website Development Cost for Store Owners</dc:title>
  <dc:creator>Adnan Z Mistry</dc:creator>
  <cp:lastModifiedBy>Adnan Z Mistry</cp:lastModifiedBy>
  <cp:revision>8</cp:revision>
  <dcterms:created xsi:type="dcterms:W3CDTF">2023-11-09T05:44:39Z</dcterms:created>
  <dcterms:modified xsi:type="dcterms:W3CDTF">2023-11-10T09:49:22Z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