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12"/>
  </p:notesMasterIdLst>
  <p:sldIdLst>
    <p:sldId id="295" r:id="rId5"/>
    <p:sldId id="257" r:id="rId6"/>
    <p:sldId id="296" r:id="rId7"/>
    <p:sldId id="261" r:id="rId8"/>
    <p:sldId id="272" r:id="rId9"/>
    <p:sldId id="263" r:id="rId10"/>
    <p:sldId id="278" r:id="rId1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BD"/>
    <a:srgbClr val="FF7537"/>
    <a:srgbClr val="FFBD9F"/>
    <a:srgbClr val="FF8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E7EF0-30BA-47A9-9E73-536E6FB35545}">
  <a:tblStyle styleId="{918E7EF0-30BA-47A9-9E73-536E6FB35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AFD12A-2A65-4255-B111-476A2ECDB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09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1CFF-A2E1-4C46-9700-57D88380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E08C1-EA1B-4CF6-A2F7-8AEB9B01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10C6-7061-4940-8FAD-F9A77FAB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B415-9EE9-412B-A789-57CE3B925AB0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D8BB-E55D-4634-928B-7AD56DD4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F6941-AC20-4B7D-817E-F9A674D8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4610-20DA-40CA-9E8F-FD16289C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7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weblineindia.com/blog/flutter-app-development-guide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lineindia.com/blog/flutter-app-development-gu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lineindia.com/blog/flutter-app-development-gui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weblineindia.com/blog/flutter-app-development-gui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weblineindia.com/blog/flutter-app-development-gui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eblineindia.com/" TargetMode="External"/><Relationship Id="rId5" Type="http://schemas.openxmlformats.org/officeDocument/2006/relationships/hyperlink" Target="mailto:info@weblineindia.com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732747-E3DB-49EB-82B1-119C915ACFEF}"/>
              </a:ext>
            </a:extLst>
          </p:cNvPr>
          <p:cNvSpPr/>
          <p:nvPr/>
        </p:nvSpPr>
        <p:spPr>
          <a:xfrm>
            <a:off x="1" y="0"/>
            <a:ext cx="6888480" cy="5143500"/>
          </a:xfrm>
          <a:custGeom>
            <a:avLst/>
            <a:gdLst>
              <a:gd name="connsiteX0" fmla="*/ 0 w 7581238"/>
              <a:gd name="connsiteY0" fmla="*/ 0 h 6858000"/>
              <a:gd name="connsiteX1" fmla="*/ 7542507 w 7581238"/>
              <a:gd name="connsiteY1" fmla="*/ 0 h 6858000"/>
              <a:gd name="connsiteX2" fmla="*/ 7538351 w 7581238"/>
              <a:gd name="connsiteY2" fmla="*/ 2488 h 6858000"/>
              <a:gd name="connsiteX3" fmla="*/ 5593415 w 7581238"/>
              <a:gd name="connsiteY3" fmla="*/ 3417410 h 6858000"/>
              <a:gd name="connsiteX4" fmla="*/ 7538351 w 7581238"/>
              <a:gd name="connsiteY4" fmla="*/ 6832333 h 6858000"/>
              <a:gd name="connsiteX5" fmla="*/ 7581238 w 7581238"/>
              <a:gd name="connsiteY5" fmla="*/ 6858000 h 6858000"/>
              <a:gd name="connsiteX6" fmla="*/ 0 w 75812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1238" h="6858000">
                <a:moveTo>
                  <a:pt x="0" y="0"/>
                </a:moveTo>
                <a:lnTo>
                  <a:pt x="7542507" y="0"/>
                </a:lnTo>
                <a:lnTo>
                  <a:pt x="7538351" y="2488"/>
                </a:lnTo>
                <a:cubicBezTo>
                  <a:pt x="6364916" y="742568"/>
                  <a:pt x="5593415" y="1995879"/>
                  <a:pt x="5593415" y="3417410"/>
                </a:cubicBezTo>
                <a:cubicBezTo>
                  <a:pt x="5593415" y="4838941"/>
                  <a:pt x="6364916" y="6092252"/>
                  <a:pt x="7538351" y="6832333"/>
                </a:cubicBezTo>
                <a:lnTo>
                  <a:pt x="7581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FUAf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eooor9gPH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rWmfZftP+mf6vacdcZ/Cpk+VXAq0VJc+V9ok8nPlbjtz6VHTTugCs251qyivBZQie9uyceRaRGV/yFSXNvqOta3pvhXRn8u+1STYZcf6mIcu/4DP5V9G+EvC/h3wDo8en6LYoJmX97OwzLM3dnbr+HQdq8rM82hgbQS5pPp/ma0qTnr0PnT7Rq/8A0KHij/wVyf4Uvn6x/wBCf4o/8Fcn+FfTn9rXP92P8jR/atz/AHY/yNeP/rFiP+fa+82+rx7nzH5+sf8AQn+KP/BXJ/hR5+sf9Cf4o/8ABXJ/hX1Rpl81w7RyhQ2MrjvVm8NwsY+zKrNnkMe1ZvietGXK6a+8f1Vdz5O8/WP+hP8AFH/grk/wo8/WP+hP8Uf+CuT/AAr6n8zVP+eMf5//AF6PM1T/AJ4x/n/9en/rNV/kX3h9WXc+WPP1j/oT/FH/AIK5P8KPP1j/AKE/xR/4K5P8K+p/M1T/AJ4x/n/9ejzNU/54x/n/APXo/wBZqv8AIvvD6su58sefrH/Qn+KP/BXJ/hR5+sf9Cf4o/wDBXJ/hX1hZtdMrfaUVTn5dpqpqGovDOYoQp2/eJ9aUeJ60pcqpr7w+qrufLXn6x/0J/ij/AMFcn+FIbjVgMt4R8UAdz/Zcn+FfTv8Aatz/AHY/yNKNWuc8rGR9DWn+sWI/59r7xfV49z5d07WbC9ma3jkeK5X70EyGORfwNaFe4fEPwJoXxC0WQvClprMK5tb5BiSJ+2SPvL7H8Oa+ftDuLx0ubHU4/L1Gwna2ul/21OM/jXtZbmkMdF6Wkt0Y1aTh6GjRRRXqGQUUUUAFFFFABU8drK6CRtkUZ6PI20H6dz+AqK8u7TR9NbUr4r0zGhGR/vEd+eAK831vxTqmtSTeXPNDyNkUYJZ15zlhzwOcdMZrPmb22GemtHaqSrXybv8AZjJB/PB/SnfY5G/495IrjjOIyd3/AHyQCfwrx7T9TtoNF1azuLP7RdXohFvcsQTblH3MRnn5hxxS6PrmoacWkivpMIAVhfLK5z+nGeRSSnrr+WoaHq/fHeiq3hnXbfxPa4P7u/TAwTyx7Anvns34GrXIOCCCOoq4yvo9wEoooqhBRRRQAUUUUAFFFFABRRRQAUUUUAFFFFABRRRQAUUUUAFFFFABRRRQAUUVteCtDXxF4hh0p7lrZZEdjIq7iNoz0rOrVjSg6k9lqNJt2Ri0V6PY/DOG58R6lpR1iVVs44XEnkjLbwT0zxjFQaf8O4rrQ9S1E6rKjWclwgQQjD+XnknPGcV57znBr7Xbo+u3Q09jPsef0UDpRXqGRNbTLD5m6FJN6lfmHT3FQ0UUkle4BRSqGZgqgkngADJNTfY7v/n1n/79mhyS3YEFFFFMAooooA3fgfFHJ8cS8iBmh0SRoyR90mRBkfgSPxr3HWSf7Qf2Ax+VeI/Av/kt03/YCf8A9GpXt2sf8hCT6D+VfDZ5/wAjB/4Ud1D+GU6K5nUNQuZLlwkrxorEAKcdKr/bLv8A5+Zv++zWMcJJq9yXVR16sVYMrEEdCKm+23X/AD8P+dcV9su/+fmb/vs0fbLv/n5m/wC+zQ8C3u0Htjtftt1/z8PR9tuv+fh64r7Zd/8APzN/32aPtl3/AM/M3/fZpf2f6D9udr9tuv8An4ej7bdf8/D1xX2y7/5+Zv8Avs0fbLv/AJ+Zv++zR/Z/oHtztTe3RH/Hw/51ATzknJrmrKPV7w/6M1w4HVt+APxqzNp2vxIXPnMB12SZP5VH1aEHbmSY/aN9DcorkTd3gJBuJgR1G41taDeS3CPHM25kwQx6kVVTDShHmuEaibsdLoBP2mQdtn9a+dfHEUcHxp8YRwoERpLeQgDgsYVJP4kk/jX0VoP/AB9P/uf1r548f/8AJbPF31tf/RCV2cPf79P/AA/qhYj4EU6KKK+1OIKKKKACpbWLzrmOHOA7AE+g7moqs6b/AMfsY7kMB9SpxUzdotjW5578TNY+1a8LUxh7eFcmPcRgkcdPRcVzGialdaPq9rqliwW4tZRImeQcdQfUEZB9jXQeL7vSY7nUrObQjJqMkitFf/a3Xy1wvHl42noRnPeuTpRinFxa029Q8zoPHOmWtpqMOpaUpGkarF9qshnPlAnDwn3Rsr9MHvXP16B4D1rwlN4J1Hwf4mt3S6upzJpmoyDdFZSMgXc2DuUZUZIByOo4ri9b0u/0XU5tN1K3MFzERkZyGB5DKRwykcgjgiscPUd3SnutvNd/8/P1HJdUWfDmpDTdTtZo0KnftmbcfmUnGMdBjr9RXsF/87x3H/PZAzf7wOG/UZ/GvHNIuNHjtLyHUdJuL26lXbaSR3ZiELYPJXad3JHp0r2Ahl0qxVvvBWz+YH8wa0b99af1YXQhooorUQUUUUAFFFFABRRRQAUUUUAFFFFABRRRQAUUUUAFFFFABRRRQAUUUUAFSW881vKJreaSGQdHjcqw/EVHRSaTVmBbXU9SWZ5l1G8WVwA7idgzAdMnPOKRNR1BIniS/u1jckugmYBieuRnnNVaKn2UOyHdhRRRViFUFmCqCWJwABkk1aNjJ91ZoGdTiRd4Gz6k8H8KNPOFuPLO2YRlkfH3QPvD2JHf8O9RW0AlDSSN5cKfefGeewA7k1jKTu9bWGkSxtbWj+YszTSgEDYNqAkYzk8n8qgWSZcPukwCDnJxU32vy+LSNYR/fIDOfqT0/DFMF5d5/wCPqb/vs4oUZb2+8CWQW11M8kUxhd2LbJR8uT2DD+oFJ9hkxt3xmbBIhDZYgfTjPt1pPtEc3F3GDn/lrGoDj69m/Hn3qKeFreRcMCp+aORTww9R6f0pLmXu3t/X9eYyKirWqcXhU4MigCRgMBm7kf5561VrWEuaKZJ0HwL/AOS3Tf8AYCf/ANGpXt2sf8hCT6D+VeI/Av8A5LdN/wBgJ/8A0ale3ax/yEJPoP5V8Rnn/Iwf+FHdR/hnBXH/AB8S/wC+386jqS4/4+Jf99v51HXXHZHMworqPAukrcyvqFxGGiT5Y1YZBbufwqbx3pKRqupW0YVRhZlUYHs39PyrkeNgq/sfx8zT2T5eY5GiiiuwzCr2h2P9oaikDZEYG5yPQVRrofA7KL64Q43GMEfgeawxM3ClKSKgrySOrijjhjWONAiKMBQOBT6KK+dOw57xfpsclsb+JQssf+sx/Ev+IrJ8Mf62f/dH866vW2VNIu2fp5RFcp4X/wBbP/uivToTlLDyT6GMklNHXaD/AMfT/wC5/Wvnjx//AMls8XfW1/8ARCV9D6D/AMfT/wC5/Wvnjx//AMls8XfW1/8ARCV3cPf79P8Aw/qgxH8NepTooor7U4gqYxJ9k87zl37tvl98etQ0UmgCnxSNFKkqfeRgw+oplFNq4HJ/E/SI47tNZihaW2dOQrYwP4ST7HKn6V5/XuUbQyW7Wd4m+3fPbJQnqcdwe4rjdf8AAl1HFLJo0kb20jBivUcZwA3Yc9Dis4y5fdkM8/qe7vLu7S3jurmWZbePyoQ7E+WmSdo9Bkniujs/D0segapBd6RcSao0kH2GVGBRVBPmZ5xyMdqn0DwPrF0JFuQkMD434wzDBznPRe/JPem5LVtbd/0Az/BOkf2vq9uscDkQuGlJOVc5+Uexz+gr1O+dWmEcZBjiURqR3x1P4kk1Bp1pY6LY/YtNClsEPKO2euD3J7n8BSUl7z5ugBRRRWggooooAKKKKACiiigAooooAKKKKACiiigAooooAKKKKACiiigAooooAKKKKACiiigApVVmYKqlmJwAByTSVZ0v/kIwf739Kmb5Ytgh0iSWtkUdSks74KnqEXn9Sf0pNQ/dutov3YPlPu/8R/Pj6CorHy/tlv5mNnmrvz6ZGabPnz5N2c7znPXrWaj72vqPoMooorYQVZtj5tvLbNzgGWP2YdR+I/UCq1WtK3f2hFt6/N/6Caip8LfYa3HNHJd20MkUbSSIDG4UZOB90/kcfhVOpbH/AI+7f18xf5ikn/4+Jf8Afb+dKN4vl6Azc+Bf/Jbpv+wE/wD6NSvbtY/5CEn0H8q8R+Bf/Jbpv+wE/wD6NSvbtY/5CEn0H8q+Kzz/AJGD/wAKO2j/AAzgrj/j4l/32/nUmn2st9exWsI+eRsZ9B3NR3P/AB8S/wC+3867TwHpfkWp1CZf3kwxGD2T1/GqxOIVClzdehlCHNKx0VjbRWdpFawjCRrge/vTrmGO4t3gmUNG6lWHqKkor5e7vfqd9jyrV7GTTtQltZMnacq395exqpXf+N9L+2WH2uJcz24J92TuP61wtpBJdXMdvEMu5wPb3r6fCYlVaXM91ucFSHLKwza2zftbbnGccVLYXUlndx3MX3kPTsR3Fd7Fp9vHpo0/aDFs2n39/rXB6hayWV5JbSdUPB9R2NKhiY4jmi1/wwSg4WZ3Om6pZ30YMUgV8cxscMP8atyyxRIXkkRFHUscV5nSTSBY2klfCqCSWPQVhLLVfSWhSrabG/4m1lLwfZLUkwg5Z/759vaofDH+tn/3R/Om6b4X16/tVuttrZI4DIk5YyEepA4X6ZJrU03wxr1kzstzpj7gByrjFE6uHp0nTjIajNy5mjc0H/j6f/c/rXzx4/8A+S2eLvra/wDohK+gLGx8Q2sjOraU2RjrIK4HXfhNrGq+MtV8SNrNjFJqPl7oRC5CbEC8HPOcZq8nxdDDYqVSpKyat+KLrQlKFkjzGivSf+FQav8A9Bux/wC/Lf40f8Kg1f8A6Ddj/wB+W/xr6f8At3Af8/Pwf+Ry+wqdjzaivSf+FQav/wBBux/78t/jTX+EWqohd9dsFVRkkwsAB+dH9u4D/n5+D/yD2FTsecUV1mleDrTVL2OzsfFunSyzBjDm1lVZgvXYxwHx/sk1neLvC+reF7qOLUVjkhmz5NxCSUcjqDnkN7fkTXTSzHDVKipxl7z6NNfmiXTklexiU+KSSJ98Ujxt6qxBplFdrVyCz9uuu8ik+pjUn88VHPcTz486Z3A6Angfh0qKioVOK1SHdhRRRViCiinIju21FZj6KM0ANopaSgAooooAKKKKACiiigAooooAKKKKACiiigAooooAKKKKACiiigAooooAKKt6XZ/bZ2j8zYqjJOMmm6jam0umh3buAQfao9pHm5eo7FalVmVgysVYHIIOCDSUVYi3LJJd2ReRi8sLZLHqUb/Aj9abf/vJBdrys/zE+j/xD8+foadp65W48sb5jGVRP7wP3j7kDt+PaoracRho5F8yF8bkzjp0IPY1zpWk+Xp+v9foUQ0Va+yeYc2kizg9E+7IPbb3/DNNFjemTyxaTlvTYc1r7SHcVmV6s2o8q3lum4yDHF7sRyfwH6kUot44vmu5Qv8A0yjYM59vRfx/Kop5mndcKFUfLHGvIUeg9f61LfPotg2LcAuo1trOy8z7TOdxWP7xzwo/IZ/GtiDwLr0l35EkcMKAAmZnyvPYY5Jq34EhuJPGYmh2jbCWugRuCE8bQexzj6cir/j3xdcQXcmlaVJ5Zj4mnX72f7q+n1ryauJxDrqjh0rtXbfT+um5qox5byI/AOlxaP8AH2Kxj2ll8MEyOoxvbzly2K9Q1j/kISfQfyrxT4IyyzfHKeSaV5XOhSZZ2JP+tT1r2vWP+QhJ9B/Kvm81hKGN5ZO75VqdNJ3hocno2mtqmtmDB8pXLSn0UHp+PSvSkVUQIoAVRgAdhWV4Z01dPs2dsGadi7n27D8q1q8rG4j209NkaUocqCiiiuM1AjIweRXN2Giw6fqlzcIQQ5/dD+4D1H510Mz+WhPftVGt6MpRTs9GRNJ2CsHxfp/2i0F5Ev72EfNjuv8A9at6kIBBBGQeoralUdOakiJK6seY1FdZ8nd5Zl2MrmP++FYEr+IGPxrV1+wOn6g0aj90/wA0Z9vT8Kz6+khNTipLqcbTTPWNOvLbULOK8s5lmglXcrKf88+1WK8bWGNHZ4w0bOcsY3K7j74Na/h63jmkmEzSyAKMbpn4/WvFq5WoJy5tPT/gnVGvfSx6bRXL6NpNhLcOskJYBM4Mjev1rw/xnqGpW3xc8TaXa6jfR2kBtxBAlw4VN0Sk4Ge5NTgss+t1nSjKzSvqvTz8yp1eRXsfTFFfPP8AYvjv/n31v/v8/wDjTZNJ8cxxtI8GthVBJPnPwB+Nd39gQ/6CI/18yPrD/lPois3xRp0mr+HNR0uKURSXVs8SuegLAjn29a8FtNO8aXltHc2qazLDINyOsz4Yeo5qPUrXxdptt9ovzrFvDuC73ncDJ6DrWkOH7TXLXje/4/eJ4jT4T0nXLnXry00W2uPB97ZRabf2091NDJHIqLGf+WKq25lPQ8AhSeO1R/HnUrIaHa6R5iveyXCzBAeURQcsfTOcD1yfSvKf7U1T/oKX/wD4Ev8A41UOWdnZmd2OWZiSSfcnk162GyJ060KkpK0dbK/6tmMq94tdxKKKK+jOcKKKKACiiigAq1p149lM0ior7lwQaq0UpRUlZgPmkMsryMACxJOKZRRTSsAUUUUAFFFFABRRRQAUUUUAFFFFABRRRQAUUUUAFFFFABRRRQAUUUUASQTSQyCSF2RvUUksjyyGSRizHqTTKKVle4BRRRTAVWZWDKxVgcgg4INWjfSZ3LDArtzI2wHf9QeB+GKqUVMoRluguW41t7pvLWFoZSCRsO5CQCcYPI6etVlV3KrhuSB0NIrMrBlYqwOQQcEVN9svP+fy5/7+t/jU8slsMklNtazPHHCZpEYrvlPy5B6hR/Umk+2yY3eXF52CBMFwwHtjjPvjNVaKPZR+1qFz2LwJY2Vt4dtLm1t40nngUyuOrn3ryK6Z5LqZ5CS7SMWJ9c811HwtvpbfxCbVUd47mMhtoztI5DH27fjR8QPDlxp+ozajbRM9lMxdioz5THqD7Z7142FthcbOnUlrKzT/AE/rsbS96Ca6FL4F/wDJbpv+wE//AKNSvbdZ/wCP+T6D+VeJfAr/AJLdN/2An/8ARqV7drP/ACEJPoP5V4ed/wDIwf8AhRvR/hm3bf8AHvH/ALg/lUlY9nqnlwiOWNm2jAI9Km/teH/nnJ+lfOujO+x0cyNKis3+14f+ecn6U2TVo2Qqsbgn6Uexn2DmRPcSb5PYdKjqp9uj/utR9uj/ALrVsqcktiLluiqn26P+61H26P8AutT5JdgIPEOn/wBoaeyqP30fzR/X0/GuDOQcEYPpXof26P8AutXN6vpP2m+e4tWVFk5ZW7N3r0cDWdO8J7GNWF9Uc/Wx4Y/1s/8Auj+dM/sO5/56xfrWppditlG3zbnb7xrqxFeEoNJkQg1I3dB/4+n/ANz+tfPPj3H/AAu/xbuJA3WuSOoHkpX0NoP/AB9P/uf1r548esV+N/i1lOCDakH38lKvh/8A36f+H9UXiPgXqdZPdaGLdzB4h8WNKEOwFGALY4zzUdncaNLYRjUNe8Uido8TIqMyZ7gc8is//hOfFX/QWf8A79R//E0f8Jz4q/6Cz/8AfqP/AOJr2/qOItbT/wAC/wDtDDnj/X/DmnDN4Xt0S3h8Q+KYlA+SNYyoA9hWf4om0mTTQtnq+vXcvmD93eqRHjnJ571Ul8WeIpb6C9k1JzcQKyxv5afKG68Yx2qPV/E2uatafZNQv2ng3BthjUcjp0FaUsHWjUjJv11/+0V/vQnNW/r/ADMeil7U1WViQrKxHUA5r1zIWiiigAoq3Dax/Z1nurkQI5PlgIXZscE44wM980vkaf8A9BGb/wABf/sqz9rH+kx2ZToq55Gn/wDQRm/8Bf8A7KjyNP8A+gjN/wCAv/2VHtY+f3P/ACCxToq55Gn/APQRm/8AAX/7Kl+xwyRubO8850UuY3iKMVHJI5IOBzij2sf6TCzKVFFFaCCiiigAooooAKKKKACiiigAooooAKKKKACiiigAooooAKKKKACrVqkSW0l3LGJdriNEJOCxBOT7ADpVWra/8gZ/+vlf/QDWdTaw0J9tP/PpZf8AfkU5Lt3O1LG0Y+gt81Trpta1G60KdNI0mQ2qwxoZpIwN8sjKGJJ645wBWNW0ZKMY3b/Qa7mH9tP/AD6WX/fgUovFJxJY2jJ3Cx7T+BHStPVZf7V8Opq06IL2G5+zzSKoXzVK5UkDuMEZrBp0uWpF3VmtAd0PuPIW8nht5hKsbAHnlcqGAPvhhTK5jSJJP+Fm+KIdx8vy7V9vbPkqM109a0pOUE2SFFa9t4Z8QXVvHcW+j3ksMihkdY+GB7imt4d11b1LJtJuxcuhkWLZ8xUHBP0qPrNG9udfeh8r7GVRWnd6ZeaQf+JxpdxD5qkReYNvI71mVpCpGavF3XcGrFvSNRutKv0vLOTZInUHow7g+1dpD8Ri10Rc6WPspUDCPlwe/Xgj2rgKK58RgaGIfNUjdlRnKOx6D4Gexm/aBS60+BIYLjwwZQqoF5M69QO9em6x/wAhCT6D+VeI/Av/AJLdN/2An/8ARqV7drH/ACEJPoP5V8ZmlL2WN5L3tFHZSd4XMjVrqS1tQ0KK80kiwxBvu7mOAT7Dr+FRLY32P3mtXW7vshiC/gChOPxNN177th/1/wAP/oVM17WF04w2tvAbzUbk4t7VWwWx1Zj/AAoO7fzNYRTdlFajdupN9hu/+gze/wDfuH/43SNY3wXMetXO7tvhiK/iAoOPoRTNR1RrbVNP02GATXN2XZhvwI40X5nPHqVUfWm6BrC6l51vPAbPUbY7bm1dslPRlP8AEh7MP507T5ea2nohaXJrS/kl00zyQnzklMMiR8jeH2Ej2zz9KmS3uAE8y9kZgCG2ogDE98YOMfX65rPsxu068AWVv+JjJxGfm/138vX2zWzUzVnoNaldbeYbc305wpByqck9/u9R+VH2ebj/AE6f7m37qcn+993r+ntViiouOxXNvNj/AI/Z/ubfup1/vfd6/p7UG3mwf9OnGUCj5U4P977vX9ParFFFwsVJBcQMJBK06EopRtq7ecFgQBz3x+VW6ramN1rjYj/vE4dto+8O9WaARo6D/wAfT/7n9a+ePH//ACWzxd9bX/0QlfQ+g/8AH0/+5/Wvnjx//wAls8XfW1/9EJXqcPf79P8Aw/qjPEfw16lOiiivtTiCuE+NN1q1j4ctbzS7q4thHcgTNC5U4IOMkds13dRXttBeWktrcxpJDKhR1Zcgg+1ZVqbqU3FOwpK6sfMN9rOsXzBrzVL2cjpvnY4/Wq8F3dW8olgup4pAchkkIIP1r6N0D4L+EpdMs5tQtrprsW8b3ESXJAZiuTj6+x4rk/GnwfeXx59j0SWCw0ye2WaPekjeWQACpOMZzzy2eScV8Cs2pOo4ybTV738jsnkWLUIzjaV7WS8zU+FnjEeIrH+z7sP/AGlaxAyucYmGcbh79M/Wu2ryD4F6bNb+JtaaXH+iR/ZmI6Ft/P8A6DXr9fb4CrKrQjKRxQvb3i7qf+o0/wD69B/6G1F9a20Nrbyw3SytJ98ZBxwDnA5GCSOfSnhVv7WJEkVLi2hYFGBw6Llsg+oGeD6VGunkRo093a27OoYJIW3bT0JABxmqUrWTdrN6GjJruxs4r+2gjvlMUhxJJlW2DdjPBxyOcdRnmmmztf7VFqLkeUU3FvMThtudm7O3OeM9Kj+wxf8AQUsPzf8A+Jo+wxf9BSw/N/8A4mkm7fG9u34h8iW1srOXUbi3e9URRn5JNyrvGQM5JxwMn3xxUWkgDVIgG3DLAH1GDR9hi/6Clh+b/wDxNSQpb2LG4N5DcSKrCNIQ33iCASSAABnPfOKJP3ZK7d12Az16CigdKK6yQooooAKKKKACiiigAooooAKKKKACiiigAooooAKKKKACiiigAq2v/IGf/r5X/wBANVKtr/yBn/6+V/8AQDUVOnqNFvweiSeKdOSRVZTOMhhkGvSfHl3e6bpK3enQ2xfzVWRpEUkA8DGffAry/wAPTyW2uWc8Xlb0lBHmkhfxI6V6Le6017B5F3Z6NNFkNte8cjI6f8s68LNKcnioTtdJbfM3pNcrRq63CH8I3YubeFZTaFpFVRtD7e3414t2r03XfEF5Not5CI9LQNCykrdMxAx2GwZP415l2rXJKU6cJ83Vk1mm1Y5bSP8Akqfij/rja/8Aopa6muW0j/kqfij/AK42v/opa6mvWofw0YnZada2K6bYNcaP4qZ7gBY3hmxHK2M/IMdODir39jWm8P8A8Iz4z3gYDeYM49M4riBf34SJBfXQWE5iAlbCH/Z54qb+2dY/6C1//wCBDf41508DWbupfi/8zVTRo+MbSO1a28vTdbs927P9ovu3dPu/1rn6nu7y8u9v2u6nuNv3fNkLY+magr0MPTlTpqMnr/Xczk7sKKKK2EdB8C/+S3Tf9gJ//RqV7drH/IQk+g/lXiPwL/5LdN/2An/9GpXt2sf8hCT6D+VfDZ3/AMjB/wCFHdR/hmDr33bD/r/h/wDQqr69o8097FrGlSR2+rQJ5YZ8+XPFnJikx27g9Qefarus2809qhtwGmgmSdFJwHKnO3PbIzzUX9swgfvLLUkbups3OD9QCD+Brkg5JLlKdupHp2nXEet6lq12Y3mmCw2yqTiOFRkDOOpYsT+HpTNB0ia3uptW1SVLjVrhNjumfLhjByIo8/wg8knknn2qf+2rb/n11H/wCk/wo/tiE8R2WpO3ZRaOM/iQAPxNNupZ6f0haFe0Xdp12vlvJ/xMZDtQ4P8Aruv9a2qy7aznXSJEmjVriSZrgxh8AMX3hd3twM1ba9jUPuhuQUxuAhY9fTHX8Kier0BaFmiqz3sSb8x3B2MFOIWOc+nHI96GvI1LDy7g7X2HELHn1HHI9+lRZlXRZoqt9sjzjy7j/WeX/qW6+vTp79KBeRkgeXccvs5hbr69Onv0oswug1IA2vKxn94nEhwPvD9fT3qzVGSb7YPJigfAkUuZomVcBsnGep44q9QxI0dB/wCPp/8Ac/rXzx4//wCS2eLvra/+iEr6H0H/AI+n/wBz+tfPHj//AJLZ4u+tr/6ISvU4e/36f+H9URiP4a9SnWzfWunx6UJYmXzMDa27ljWNRX2M4OTTTtY4gooorQDb0i4d7NYvMb90eBnp6fzNWJJkWVFd/ndvlB5J96s+HfA/iLULZr8J/Z9oELmWbIZlAzwvU/jis60so4ZWnLNLKwwXbrj0HpX5RxFhKNHEzqU6ifM72XTv5bn3+RYx1qKpyjblW/5fgcR4R0FdD/tTMYR7vUZpseibiEH5c/jW5XaaX8P9Y1zT31OxntgrysFjlJUnHUg4NYXiDw3regsP7TsXiQnAlX5kJ/3hxX6DlePwtWjTp05q9lp1PicVQnSqzi1s2UdNuvsV4tx5KTAKylHJwwZSvOPrUM8sk8zzTNvkc7mJ9aZRXqckebm6nPcKKKKoQUUUUAFFFFABRRRQAUUUUAFFFFABRRRQAUUUUAFFFFABRRRQAUUUUAFFFFABVy0Ans5LMMqymRZI9xwHwCCuT0PPFU6KmUeZAiaCSS3nWaG5iiljbKstwgKn860P+Eg13/oPS/8AgYv+NcLqvgbw1qV291PYbJXOXMTlAx9SBxmqf/CtvCv/AD6z/wDf41hOi5u8kn8v+CO7R6HPrmszwvDNrUkkbgqytdqQR6day55Le3haa6vbO3hQZeSS4QKo9etch/wrbwr/AM+s/wD3+NKvw38KqwP2Wc/9tzThSlBWikvl/wAEV2yLwVfR61418S65ZxuLKUxRQuwwWCLtB9shQcds16LcyQWMxtorOCVowA8kwLFmxzgZwBWNp1jaabZpaWNukECfdRR+vua1dUZV1mZmQOqyglT0YccUcluWHk/0HHYPt6/9A/T/APvyf8aP7QX/AKB+n/8Afk/41LcX9tJqkV0toBGg+ZSFBY884A28ZHbsM0kV/bpqst2bX9264CgLlTx82CNuTg9u5xUWdvg6d/wK+ZH9vH/QP0//AL8n/Gj7eP8AoH6f/wB+T/jUljfWsE9zJJYqyynKIMEKOfl5HQ5HI54qOzu4IdOntpLYSSSZw/HcYGcjIweRg9+abW/uduv9bC+YrCG7s55lt44JoArny8hXUsF6E8EEjp71Rq7Yf8eWpf8AXBP/AEalef8AxY8T3HhzRYks41a4vS8auxP7tQvLDHfkYqnUjRjKUtl/kiZOyuzrfhx4+8H+E/jBPfa/r1tZ240l7cvhpMSGRDtOwHBwD1r3jTPF3hfxXdPL4c1/TtUXAyLedWYcDqvUflX5ufrUtnc3NndJdWdxLbXEZ3JLE5R1PqCORXyONh9arOs9HaxFPGuKtbQ+lvHvxP8AGM3im/i0zUZ9Ns7ed4YooUHIViNzEg5JxWF/wsfx/wD9DJqH/fK//E10P7M9j4j8ewTDXL7MIJaK5kjzK6jhj/tfMQAT6Gvdf+FR6f8A9Bi5/wC/K167zPLsNGMJ01e3a/6BGjWq++mfNP8Awsfx/wD9DJqH/fK//E0f8LH8f/8AQyah/wB8r/8AE19Lf8Kj0/8A6DFz/wB+Vo/4VHp//QYuf+/K1P8AbmVfyL/wH/gFfU8R3/E+af8AhY/j/wD6GTUP++V/+Jo/4WP4/wD+hk1D/vlf/ia9g8beE28O6xb2S3CTxXK7opHAQjnBBrN/sSf/AJ7Wf/f0V6FPE4KpBTjTjZ+S/wAjF06sXZyZ5j/wsfx//wBDJqH/AHyv/wATR/wsfx//ANDJqH/fK/8AxNenf2JP/wA9rP8A7+iorvS5baEzPJbMoI4RwTVqrhG7KnH7l/kLkqfzM82/4WP4/wD+hk1D/vlf/ia2X8c6+NX02BfH+rNZTRxte3BswDbufvqFx82PWuzj0aZ0VxLaAMAeZRTv7En/AOe1n/39FRKeEf2Evkv8hqNTuzhIPHniZhqvneOdVj+zoTYYtQftR3YAbj5OOa7v4O/FSS8YaL4uvD9qeQLaXbx7RJn+FyOAc4wfekbRZ1Ut5tnwM/60Vwvj/wCX+zSvB848j8K5sXTw1ajJRir6aq2n3JGlJzjNXZ9Z6D/x9P8A7n9a+ePH/wDyWzxd9bX/ANEJX0J4b5kyeT5I/pXz34//AOS2eLvra/8AohK8Th7/AH6f+H9UehiP4a9SnRRRX2pxBXqXwa8JW91EfEOpQiVQ5W0jcZXI6vjvzwPoa8ytYJLq6itoRmSZxGg9ycCvpzSLKHS9ItrGIBYreJUH4Dk185xJjZUKKpQdnL8v+CdOGgpSu+hbZVZSrKCCMEEdRXOHwP4b+0ed9hPXOzzG2flmukor4BxT3R6dOtUp35JNegy3hit4UhhjWONBhVUYAFNvLa3vLWS1uoUmhkXa6OMgipGO1SfSlBBAI6GqTtsZvXc+dPiD4ePhvxHLZx7jayDzbZj/AHD2+oPH5Vzte4/GvRv7Q8LjUI0zPYNv4HJjPDD+R/CvDq/S8mxrxeFUpP3lozzK0OSdgooor1TIKKKKACiiigAooooAKKKKACiiigAooooAKKKKACiiigAooooAKKKKACiiigAooooAKKKx/EHibR9Clii1K5ZJJF3KioWOPXjpQ3YDYork/wDhYnhf/n6n/wC/DUf8LE8L/wDP1P8A9+GqeaPcV0dZV1ryGYKbu0E0iqF8xZChYAYGeoJx34rhv+FieF/+fqf/AL8NR/wsTwv/AM/U/wD34aplyS3Y1JHb+dp//QPk/wDAg/8AxNHnaf8A9A+T/wACD/8AE1xlt498O3U6wW0l3NK/3UjtnZj34AqX/hNNFEXnMt+kPlrMZGs5NojZtquTj7pPAPQniotT7/i/8w5jrvO0/wD6B8n/AIEH/wCJp8S2V2TbxQPbzsP3TNNuVm/ungYz0B9cVnwyRzRJLEweN1DKw6EHoadVOkraN/ex3NHVv9EeTTYYvKVSplJzvdsZ59ACTwMV5B+0FAzaTpVyB8sc7ofbcoI/9Br066uPmaa5mJZjlnkbJJ+p61g+K9O0rxNo8mk3V8tursrLMBny2B4OO/cfjXPiKX+zSj1t97RE7SfLfc+d9FsxqGsWVg0nli5uI4S+Pu7mAz+tfQ/gT4G+HP7fij1d7jUYzdkxx+ZtXyRggPgAk8HODiuf8HfDDRtI8TWeqT+KLe+S1k8xYfI8vcw+7klj0OD+FfQ3w6jhuNQlvFlidIl2qQ4PzH/6386/PsbiK0qsYU7pddGvzPfy3L6FHC1KuIUXLpqn+Ta3JfgxbW9n4y1C0tIY4LeGB44oo1wqKJAAAOwr2GvEPCepNoniPUbxPLdrgPHExPyqS+dx9RgdB1r2jT2d7GB5GdnaNSxddrE47jt9KnNMTSr4hypu6sjKGErYemvaRtcnooorzwPKfjWpfX9HURrKTG/yMcBvmHeuU+yN/wBAWz/7/wBa/jq/m1DXZobhSWtZpY0J/uluB+lZAsW/j0ZXb+99qAz+FfTZPmHtoexSsore/Vv1ROYZc8NCNWUtZdPIhm0+Z5YnTTLWNUOWUTcP7GnLGrXL240W08xFDH9/2NSfYf8AqBr/AOBdH2H/AKga/wDgXXuc66v8f/tjyLf1/SD7I3/QFs/+/wDUcUSySSRpotpujba37/vSCGM3TWw0T96q7iPtXb61L9h/6ga/+BdF7b/n/wDbBb+v6Q2S1by2/wCJLZjg8+f0rzX4gdNN/wCux/pXpUljiNj/AGIBweftea81+IHTTf8Arsf6U73pS/r9WH2kfWHhr74/64j+lfPfj/8A5LZ4u+tr/wCiEr6E8NffH/XEf0r5m+IL6ja/EfX5ruTN7Jc7ZH2AB0UAR4Hb5Nv1ryOH1/tk3/d/VHRjaypU1ddSzRXPf2le/wDPb/x0Uf2le/8APb/x0V9lzI8z67T7M7XwpdrYeI7C+e3E6wSiQx5xnHv7da90tfFmj6pYsLe6EU5AHky/K3Xt2P4V8sw6vqEL745wG6Z2D/CrC+I9YVgy3QyCCP3a9fyr5fOsqxeNxEalJx5Urat9/Rnp4XM8BGg41VLm7pL/ADPsMUV5H8BvHuteJtW1XSNeukuZookubZxEqHZna4+UAHB2/nXrlfIYnDzw1V0p7o7KNaNaCnHZhWRLrWm6ZF5Wo3kduysyjdnkDp+mK1689+KMMbQSyMwDIyMue5PBFYO/LKx0UYxnWhGWzdvvF8Y+PNPk0q6stLh+1PNEyF5UxGARg8Hk14mOgrpa52Zdkrr6MRX0/BuJc3Vpy8n+Z05/gKeGjTlT87jKKt/2fOAPMe3iYjO2SdVYfUE5FH2CT/n4sv8AwJT/ABr7X2sO585ZlSirMtlNHE0u6GRF+8YpVfb7nB4qtVRkpbMRemew/sxFjQi54ycfnVGiiiMeXqAUUUVQBRRRQAUUUUAFFFFABRRRQAUUUUAFFFFABRRRQAUUUUAFFFFABXmnxHkhi8b2hnkhjQ2OMyWYuR94/wAB/nXpdea/ESR4/HVm0dxfQN9hI3WcXmSfePGPSsqyvBkz2Ma4vNPSB3S6sGdVJUHw8gBPpnHFZ8Orq0Ss6aWrEcgaNEcH67a1L26ufsc+7VPFBHltkSWOFPHc9hWDayyC2jAutTUbRwkGVH0PpXDGnHsY8z7l3+1o/wC7pn/gkj/+Jo/taP8Au6Z/4JI//iaredL/AM/mrf8AgPR50v8Az+at/wCA9V7KPYXO+5aXWFVgy/2arDoRosYI/SodR1cyWE0Iaxw0ezC6UkZx6BgOKj86X/n81b/wHqG+lkNnKGutSYFekkOFP1NHso32Gpvue3eGP+Rb03/r1j/9BFXbqZYIHlboo/Oqfhj/AJFzTf8Ar1j/APQRSa/JttVTuzfoK9DoaVJ8kHIx55pJ5DJI2SfyFMoorM8Rtt3YlORmRgyMyMOhU4IpKKBHafDHxXZ6N4ht28QRtdWOcK7cmBs8Pj+ID0r6gtLiC6to7i2lSWGVQyOhyGU9CDXxXXXeDPiB4i8OWo020v2FkWJVGjWQoT/dyCcewr5vNMhjXftMPaL69E/P1Pawma1NIVm2unkfVdVtUvYNO0+a9uGxFEpZvf2r53b42aorFW1oKwOCDYjIP/fNaaeMdZ8TaQrXd951pI25AIRHux34AOK+XxuXVMJSdSco/J/8A+iy+P1yuqUU/P0INYvpb7VnuJIS73cxZkQ4Jz2Bp32Nf+gLd/8AgRXHaj4q0hb142vGzExThG4IPOOPWov+Ew0z/oIT/wDfL/4V9JlOFjh8LBXSk9X6v59EcmbYp18VK3wx0Xojtms1wcaNeZ/6+KrLALW0332m3JIPzSedge3Fcl/wmGmf9BCf/vl/8KR/F2kuMNfSsPQo5/pXpq38y+9/5nmX8jqftWlZz/Z8+fXz6j+02P2nd9ln8nZjZ5xzu9c1y/8AwlGi/wDP03/fpv8ACj/hKNF/5+m/79N/hWi9l/N+JPvdjrGutMKkCxuM44/fmuD+IHTTf+ux/pWh/wAJRov/AD9N/wB+m/wrnvEGqLrmq2Nnp8UkgEoVPl+aR2IHArOrKCptJ/iVFNtH2D4a++P+uI/pXzb8ZZt/xb8RQk8xyQ4+hgj/APr19J+HAVl2nqIgD+lfNXxcj3/GDxdJ3RrU/h5KV4WQL/bZ/wCH9Ub5jHmw5y9FFFfZHzQUUUUAdN8JdV/sX4m6Hds22K4lNlL/ALsowv8A48Fr6zr4iuDIsfmQttljIkjPoynIP5gV9Dr491jxNpdqPD9lMnnwozui7nyRzjHCjOea+G4opqlWjV/mX4o+o4fpTxKlTj0116I7Lxb4usdDVoI8XN7jiJTwvux7fTrXlGs6pe6veNdX0u9z0UcKo9AK6XS/h/rN43m6hMlorHLbjvkP5f41m/Ejw5DoelhrOSZ2SRRJIx5Kke3TmvmcNhK2OrRpX5U+59csTgctjde/Ly/rQ5i5uoYB8zZb+6OtY27zLrfjG5wcfjUVPh/1qf7w/nX6RlOR0csi5RblJrV/5I+ezLNamOaUlaK2X/BNFdNutT1m9itfJ3rK7N5syxjG492IrpF8Bzf25Y2jSxi38mN75/tUe9GxufaM5wOn61keHrLTtQ8ZNbak06xm4dgY9uPlYsd2e2AenNbkd74amTXvEPm6sHuibY5WPcPNJJ2DPZVxz0Bp4uvXjJQpvoul9XouvqcMIxtdnA+J/tOj2GsmNgk9vayFSrhwOhHI4PFCHcit6gGq/jAWo0HXBY+cbf7FJ5fnAB8YHXHFTxf6pP8AdH8q9Sk3d37IxY6iiitxBRRRQAUUUUAFFFFABRRRQAUUUUAFFFFABRRRQAV0OoeGpv7Bttb07dPbSRBpkx80RHDfVcg/Suer034TXgm0a5sWIJgl3Af7Lf8A1wa87Mq9TD01Vh0eq8jSnFSdmeZUV2nxE8MLp7nVbCPFq7fvYx0iY9x7H9K4uunDYmGJpqpAmUXF2YUVoadpV1e28k8aNsUHYAMmRuwArZuPCEuneH7jVdWm8p1UeXbpydx4G4/0FKpjKNOXK5a3tbzBQbOWrzb4hFx47szG2pA/YTzYDMv3j+nrXpNc74p8J22u3kN79uu7K5iQx+ZA2Ny5zitqkXKNkZyV0cJfSXJspwZPGpHlt/rVGzp/F7etYFo0n2WLDazjaP8AVj5fw9q9Eb4dqylW8S6sykYIL5BFRL8M7VQFXXtRAHQDFc8aMkZezZwu6T+9r35UbpP72vflXd/8K1t/+g/qX6Uf8K1tv+g/qX6VXspB7JnCbpP72vflUF+0hs5ctrBG3/lqPk/GvQv+Fa2//Qf1L9KP+FZ2bfLJrmoun8SnHI9KPZSD2bOs8Mf8i5pv/XrH/wCgiqWuy77sRjpGP1Na0aQ2FgkUY2wwRhVGewGBXNyO0kjSN1Y5NbvYxxs7RUe4lFFFQeYFPSKV03JGzDOMgZpgBYhV5J4FexfCDw2I4hrN1H8qgrbAjqf4n/oPxrmxeJjhqTqSNqFGVaahE8crU8MWn2vV4sjMcR8x/wAOn617ff8Agrw7r1oLi7s9s82X8+EeU4yeBgccD1zUekfD3R9N05raGadp2Ys1w2Nx9AR0wK8PHZwqmFnGkrTat/TPZy/Lo08XCdZ+4nf7jkLXTvDTSXEuqeHrK9lkBKyMvzbscZ55FW9AsYp762s1VIrdSNwHCqg/l6Vq3/hXU7ckwBLpPVDhvyNa/gzR5LeOe4vrfa8nyLHIv8PfI9z/ACr4SFOvUnGnVvZH6DWxOEo0qleg1zS7d/T8SNvAfgLJLeH9L9Tn379aD4C8AjOfD+ljGM57Z/GunNtbtnNvEcgA5QcgdBQ1tbtu3W8R3Y3ZQc46Zr3/AGku7PjuXyOYPgLwCM58P6WMHBz2/Wg+AvAIznw/pYwcHPY+nWunNtbtu3W8R3EFsoOcdM0G2t2zugiO47jlByfWj2ku7DlXY5j/AIQLwF/0L+l9dv4+nXrR/wAIF4B/6F/S+u38fTr1rpzb25zmCI5bcfkHX1+tH2e3/wCeEX3t33B971+tHtJd2HKuxzH/AAgXgLj/AIp/S+TgfX061oaR4Q8L6ReLeaboVjbXCj5ZUj+ZfoT0rXFvbjGIIuG3D5BwfX61DAqW159miMaRPGZBGAcg7uSO2ORxQ5ya3YWS6G5oP/H0/wDuf1r50+I8fm/GXxlGf4hbD/yAtfReg/8AH0/+5/Wvhf8AaO8f3cvxj8VR+G75oLU3CW8s8YG53ijVGCnsNwYcda3yrFwwuKnOf8tvxRnibezszqTwcHqOtJXhSeKvEiKFXWrvAGBl8n8zTl8V+JWIH9tXX5j/AAr31ntF/Zf4Hz7wku57nS14kPFPiID/AJDF0fxH+FL/AMJV4i/6DFz+Y/wro/tSn/KzP2D7ntldb4N+Puj/AA28PReGdT8O6hezRPI8c1sUCsjMSAcnORnH0xXzN/wlXiL/AKDFz+Y/wqvPrusTvvm1CZ29SRXn5jVo42motPRnThpToSbi9z6tuP2wNHUnyfA+pMOxe8Rf/ZTXGaz+0bq3jXXbPSBoFnpen3dwkcrGUyyFc/KAcADnHY18+XV9eXSBLi4eRQcgHsal0AuNe04x/f8AtUW367xXnYbC0qNSM4rVM6ZYqpPSTPqSlBIII6g5FB6mkr7k3I9d1NYrkzQ6Rqd15xLOLcxkKx6/eYHFZv8Abkn/AELOv/lB/wDF1rUVl7JraTA5/V77UtU0+bSrHQL+1N2vlS3N68apFGSNxAUks2OB9a6BRtUKOgGKKKqEOW+twCiiirAKKKKACiiigAooooAKKKKACiiigAooooAKKKKALujLaPfLDeR7o5PlDbiCp7Gu08J2LaL4hSWGUva3CmKRW6r3B9+f5159XfaHefbdMilJy4G1/wDeFeNmynGN0/dejRpTep393bw3drLbTqGilQowPoa8atNEkfXJ9PkzstpCsreoB4/OvV9BvDcQGGQ5kj7+orHhtY28U3eFH7y6DN74Va8LA4qeFVSK7f1+BvUipWZsaDpkVjaofLCvtGAB9wegrlPi5qGIrTS0bliZpB7Dhf6/lXeSOkcbSSMFRQWZj0AHU14j4n1I6vrlzfc7GbbGD2QcD/PvW2T0ZV8T7SW0dfn0Cq+WNkZtFFFfYHIFdR4Hv/DtlHdDXIUkZ2Xyt0HmYHOfp2rl6KxxFBV6bhJteg4ys7nX2+peF18LXdtJbxnUHE3lN9nyRknZ82OOMfSo/EuoeG7jw5bW+mQRpfKY/MYW+0kBTu+bHPNcpRXPHAQU1Pme99/60K9o7WsFFFZfi/Vf7D8Lanq+3cbS2eRR6sB8v64rsnNQi5S2RKV3Yoanr2m3WpXOiWt5FJeWu03MStymeQP8fTiq1fM3hm7u5L+61RrmX7Y8m5pgxDFiSSc/Wu+07x7rtqoSYwXajvKmG/MV4eEziNaHNUja/wCR5+NoP2rSZ63RXmi/Em9/i0u2P0kYVYh+JQyPO0g4zyUm7fQiu1Y+g/tfgzi9lM9t+F3ho+KPFUNi0qxxKDLKc87FI3Y9+QPxr6KvreGzkFrbRiKGKNURFHCgDgV4L+zFqFrqXxNiurKYyW76BIwB6qxmj3AjscjH4V7/AK1/x/yfQfyr5nOq8p4tQv7qV18z6DL6Cp0ubqzN08k2MBJkY7BzIPmP196nqDTv+PCD/WfcH+s+9+PvU9ea9ztWwUUUUhhRRRQAUUUUAFFFFABVZ2/4mca+YozCx2beT8w5z/SrNV3b/iZRp5mMwsdm3ryOc/096aEzZ0H/AI+n/wBz+tfmP40bd4y1xvXUrk/+RWr9N9COLmQ/9M/61+YHiGTzvEGpTf37yZvzcmsY/wASRz4r4UUaWNh5g5Fdp8F9Pt9R8bpHd2kV1bpbSO6SoGXPABwfc17hqeh6bLo15ZwWFrB51u8YMcCgglSBjAr3MBlc8RD2qlazOLluj5kooKspKsCGBwQexrR8OrDJq0cc0ayI4IwwzzjP9KunDnmo9zkSu7GdQoLH5QT9K9ASys0+7awD6RipljjX7qKv0FessofWf4G/sPM4K3sL24ZVhtZnLHA+Q4/Ou5+HvhT7NrNtquuTJBFbsJI4ACzsw6ZxwAOvXtVq3/18f+8K9d0rUJk0y1QazraAQqAqaOHVeOgbHI961WX06DUn7z/rsmVGkkxllqNpeSNHbyF2UZI2kcfjVuqCzvceInd7u8uSLQDdc2vkMPmPAXuPer9epF3SZsgooopgdL4J8Mx+IUumku5IPIKAbUDZ3Z/wqxb+EYpPDF1rBvZA8AmxH5YwdhI6++K5aKaaLPlSyR567WIz+VAmmEZjE0uw5yu84P4Vw1KGIlNyjUsrrS33/eWpRtsdN4j8JxaT4eh1Rb2SVpDGCjIABuGetcrUjzTOgR5pGQdFZyR+VR1vh6dSEbVJczFJpvRBRRRW5IUUUUAFFFFABRRRQAUUUUAFFFFABRRRQAVreGtSFhdFJjiCXG4/3T2NZNFZ1aUasHCWzGnY9JbVDpSLfph41ZQ4/vISAf55p+g6gjeIbkzuFb7e8YyeufugfhXA2NxNJE+ntKximUhVJ4Vuq4/EVuDI1uyuSNoLpeMfZYVY/rn868Cpl8aacZPWz18v6uaxmzd+J+v+VD/Ylq/7yQA3BB+6vZfx7+1ecVJczyXNxJczMWklcuxPcmo69jBYSOFpKC36+pE5czuFKMZGTgZ5NJRXWQS3SQpOVgkMkfGGIxVjSrqG1kdpofMDLgdOKpUVDgpR5WFxzkM7MF2gkkD0ptFFWAVxfxxjll+FetrDkERoxx/dEik/pXaVgfEe1a98A69aqcM9hKR+Clv6VzYyPPh6ke6f5FQdpI+TfC0yrLLA3BYBl98V0FcPG7RyLIjFWU5BFdVpN+l7DzhZV+8v9RXwOX4hOPs3uGPoNS9oti9RRRXqHmnsv7IPjHT/AAp8WoIdWk8q01SBrJJScLFK7KVJ9iV2/iK+2da/4/5PoP5V+YIJBBUkEdCO1fcv7OnxEPj7wOiahNv1vS1S2vcn5pVAwkv/AAIDn3BrgxVJuaqeVj0sFW09mz0fTgVsIFKyKQg4kOWH196nqlZzQ28SWszLA6KdqvICWRf4s9xjmpvtdpx/pUHK7x+8H3fX6e9YtancmrE9FQfa7TGftUGNu/8A1g+76/T3pftdrz/pMPChj+8HCnofp70rMd0TUVC11bLu3XEI2gM2XHAPQmla5tl3briEbMbsuPlz0z6UBdEtFQvdWybt9xCuwgNlwNpPQH0oa7tV3brmEbW2tmQDB9D70WC6JqKhN3agkG5hGG2H94Pven19qPtVrnH2mH72z/WD73p9faiwXRNVd2/4mUa+Y3MLHZt4PI5zQ17Zqu5ry3VclcmVQMjqOtJExmvWkUyCKNNoyPkcnByPXA7+9FhNmvo52yTt6RE1+XFy5kuZZD1Z2Y/ia/UKzbZBet6Wzn9K/LpvvH6msY/xJfI58XtE9U/Z2tN2qatfnOI4UhHHBLNk/wDoI/OvZxXnvwFsPsvgyS8YYa8uWYf7q/KP1Br0Gvvsqp8mEgu+v3nMtj5m8bWP9neLtUswu1UuXKD/AGWO4foRVTQTjWbX/frsPjpZfZ/GSXSgBbq2Vj/vKSp/QCuP0LnWLX/roK8iUOTFcvn+pyNWmd3RRRX1R2D7f/Xx/wC8K9g0pdR/sy12f8Jtt8lMeQy+XjA+7/s+leP2/wDr4/8AeFes6Zprvpts/wDwjN/LuiU+YuthA3HULnj6dq5sVblV/wBP1aF1ExOPEb/aP7X3fZBj+0iDJjeemP4f/r1fTbvXdnbkZx6VmxW7W3iF0bT57HNqD5ct2Lgn5jzu7fT2qv4r1CaytY47diskxPzjqoHp781pSV4KwbHTap9h3x/YQQNvzdce3WqdeatPMxJaaUk9y5rv/BHwq8XeLNCOs2c9va2rZ8j7TKwM+OOAAcDIxk1NWpSwlNSqzsu7HG83aKLdGD6V5/q9nqWkapc6ZqCywXdtIY5Yy54I/mKw9dt3ubKSRJpUmRSysshGcdjW1rx5ou5PMet0V5b8J/E2oSasNFvbiS4hlRmhaQ7mRlGcZPYjNepVEZXVxp3L19/Z/wBlh+yg+b/H19O9UaKKIR5Va4woooqgCiiigAooooAKKKKACiiigAooooAK0/CrRp4l05pkR0+0KCHGRycf1rMp8MhhmjmHJRgw/A5rOrHnhKPdDT1Pehb24OfIiz/uCl8mH/nknTH3R0p0TiSJJB0dQ35inV+dXZ6BzfxBS1h8JXjeRDuIVV+QZBLDke9eQ16f8W59mhW1vx+9uAT9FBP9a8wr7DIotYZy7s5K794KK6n4eeEZPFV9NvmNvZ24HmyKMsSeij3967HxP8KrOLS5bjRLq5NxEhbyp2DCTHYEAYNbYjN8Lh63sZy1/L1FGjOUeZHktFPeGZI1leGVEbozIQD+NMr0k09jIKKyZr+dtRWC2KldwQZHU5rnvi98QrX4e39hYPYvqVzcxGV1STyxGoOAc4OckH8q4cVmeFwklGtKze2j/QuhSniISnTV1HRv1O3qO6hW4tpbd1DLKjIQe4IxXjUP7QOln/XeG7xP925Vv6Cu58OeMW8R6PDqtlYz2UMhIRbjaWcA4yMds5ow+ZYXFS5KUrv5kVr0I800fJd/btaX1xayffhlaNvqDj+lRwSyQyrJGxVl6GvZvjZ8LY9EnPiL+2VL6rds4tBbn92SNzYbd0BPp3rzP/hHz/z9D/vj/wCvX5xHDTm3Klqruz9D1MRONCXs62jtt6nRWllfy+G7TXntz9juWaMSLyFdTgqfT1FRV1ngPxdb+HfBsnhm/wBIXVLd5Xdi0mwENjjGD3Gc1yt+yNdSNYwmOAsSkcsm5lHpkDn8q+k5VGlF3u7a+p4NWMOZ8j0G12nwY8bz+AfHlnrW5jYufIv4x/HAx549V4Ye4riI2c/fTafY5p9Q0pKxmm4Suj9M7VDeWkV1bKZ7eaMSRSIMq6MMgg+hBqT7FN/z6t0x9ztXyn8Cvj14o0Pwjb+EYdDg1k6cp8iR5HDiEnhcAchScD2wK9E/4aA8a/8AQgwf9/ZP8K5oZXjqi5qcU16r/M9qFenKKdz2gWM2f+PVumPudq+YPiP4w1zUvFV/Et/cWtrbzvDDBC5QKqnHOOpOM812/wDw0B41/wChBg/7+yf4V47qt3Lf6nd300IhluJnleMfwFiSR+Ga97JMtrUakpYiC202ZjiKkWkosm/trWef+JvqHv8A6S/+NB1rWSDnV9QOev8ApL/417p8Ofhl4a8ZfCHSri6gNpqR87F7Bw5IlcDcOjDAHX8xXjnj/wALz+EPEUmj3F9aXrKoYSW75wCTww6q3HSvTwuPwuJrToRVpRbVrduplOnOMVLozktQ8XeKfDOuW2qaXr2oBj8zQyztJG+09GViQQa+1NEM2p6LY6l9iK/a7eOcqFyAWUH+tfCPjrlrUf7L/wBK+g/Dvx28YWHh/TrGHwPDLFb2sUSSeZJ84VQAenfFeZnOX1a0l9XgrrfZF4eok3zM93+xTf8APq3XP3O9H2Kb/n1brn7nevF/+GgPGv8A0IMH/f2T/Cj/AIaA8a/9CDB/39k/wrxP7HzH+Rfev8zq9rT7ns/2GX/n0brn7lPW0umOBbyflivFf+GgPGv/AEIMH/f2T/Ckb9oDxuVO3wHbhuxMkh/pR/Y+Y/yL71/mHtafc9v1trbRPCWrahqFxHBHHaSNJI7YVQFPevy4J6mvp/x94g8e+PbC4fxJdJp+mQxPKtlANikhSRkZJJ92PHpXzHbx+dNFDz+8dV49zissRltTBqPtHeUu3Q5cRUU2rH038PrP7D4J0e22lWFqjMD6sNx/nW7TLeIQW8UC9I0CD8Bin197ShyQUeyMzyL9oGLN1pk391GU/if/AK1ecaEcaxa/9dBXq3xxi82CP1SHePwavJtIO3VLU/8ATVf514mOhy4uMu9jmqK00d9RRRX0B0j7f/Xx/wC8K9Q06zs2sLdm0/wqxMakmXU3Vzx1YbuD6ivL7f8A18f+8K9S025s10+3Vr3werCJciaxdpAcfxHHJ9a58RflVv1/QXUSyiih16RYYNNhX7MCVsbgzJnceSSTg+30rO8c9bT/AIH/AErStJIpNekaGXSpV+yjJ0+Exx53HqD3/wDrVm+Oetp/wP8ApW1HZCexzNfSXwW8cX1r8P7WwuvCWv3AsYysE9nab450ySMEkc844yK8t+Afhez8UePY4tRjEtlZQm6kiPSQggKp9snJ+lfXEarGioihVUAKoGAB6CvluJsfSusNKF2td7WOvC05fFc+JviNqt5rfjfVNUv7CXT555sm2lUq8YACqCD3wBXNXn/HnN/1zb+VfVv7RvhWw1bwPda4IUXUdMUSJMBhmjyAyH1GDkehFfKV5/x5zf8AXNv5V7eT46ni8KnCPLy6W9Ec9em4T1MH4V/8jxY/7sn/AKAa9wrw/wCFf/I8WP8Auyf+gGvcK6qWxENgooorQoKKKKACiiigAooooAKKKKACiiigAoq5byaYsKiezu3k/iZLlVB+g2nH51J52j/8+F9/4Fr/APEVk6j/AJX+H+Y7eZn0HpWh52j/APPhff8AgWv/AMRR52j/APPhff8AgWv/AMRR7SX8r/D/ADC3meu+Ebj7T4Z06Xv5CqfqOP6Vq15joXjeDSNNjsINJkkjjJKmS5BPJz2Wr3/Cyh/0Bf8AyZ/+xr5CtlOKdSTjDS7tqv8AM641Y2V2V/i9cbtQsLX+5Ezn8Tj+lc/4I0ZNf8TWmlyyGOKQs0hXrtUZIHucVN4h1zT9b1D7bdabdI+wIFS6AAA+qe9QaVqtjpeowahZWl9HcQtuRvtSn8D8nIr3qFKtSwXsoxalZ9t38zBtOd3sfQXh/QtL0G3e30u1ECOQz/MWLEDGTk1pV5IPjBcY/wCQHH/4EH/Cj/hcFx/0Ao//AAIP+FfITyPMZycpRu/Vf5nYq9NbM9UvbO1vLR7S6gjlgddrRsuQRXy74tjj0u+1G3t23JBO8UZz2DYFekX3xauri0kgj0r7OzjHmR3HzL7jK4zXn90dFuY3SWwv238k/a1zn1+5XvZHgcVgnN1Y6Ppdffuc2KmqkbQepyGmQNPdptJAQhiw7Vh/F34bp4+v7fUv7VayvIIPJGYt6OMkjPIIOT15+leh2troNvKJI7TUs9wbxcH/AMh1c87R/wDnwvv/AALX/wCIr1sThaOKSVale3pf77nLg/aYeDipWvufKeofBPxbY3sQzaXdkZFEk0MuCiZ5Yq2D09M16vrmoaf4T8LSXRQJbWcISGIfxHGFUfU16nI+iyIyNp96VYYI+1r/APEVn/2Z4bJG/T7+Re6vdIwP1Bjrmw2XQwan9Xi05d7O34k4qM68o8z0R8meIPid4o8QWMFlrU0F5DbymSEmIK6ZGNuR1GPXJ4rLh163b/WxOn05FfVGt/Df4Xatlp/CM1vIf47W7EJ/JUx+lcw/wM+HJYlT4lUZ4H2+E4/8g188sozGh7tNXXyO+tKjiHzVNzyDSNN1LV9MbUtN0+6u7RHMbSRRFtrAAkEDnoRVeWOSJ9ksbxt/dYEH9a+pPBPh7wr4R0JNI0ux1NoQ7SM8t4hd2Pc4jA7AfhWle23hm+Qpe6HLcqe0syN/OOvZp5bUdNOSal12t+Z588PG/us+R6K+k9S+H3w5vcsPD1/auc/Nb34X9NhH6Vk/8Ko8C+niD/wOi/8AjVZSy/ELaN/u/wAzN0H3PG/BWrSaH4osdQjJ2rIElA/iRuGH5H9K+mK5Kw+F/gO1vIblrfXJxE4fy5L6PaxHY4iziu987Rv+fC9/8C1/+Ir0sBCtQi1OL/D/ADNqVNxWrKFecX//AB/XH/XVv516t52j/wDPhff+Ba//ABFZF9ovhm6uXuGsdSjZzlgl4mCfX/V16UazX2X+H+ZbjfqZdp8SPE9j4KtfCmmXCWFpBv3TQZE0gdixBb+EcnpiuOZmZizMWZjkknJJrvv+Ec8L/wDPrqv/AIGJ/wDG6P8AhHPC/wDz66r/AOBif/G6ikqdFtwp2u7vbV/eJqT3Z4z45+/a/wC6/wDSvaND/wCQJY/9e8f/AKCKzrvwP4PvL6O6urfWZQmMRG9QIR6f6vNdYsmiqoVdOvVUDAAulwB/3xR7SXM3yP8AD/MIxt1KFFaHnaP/AM+F9/4Fr/8AEUedo/8Az4X3/gWv/wART9pL+R/h/mVbzM+itDztH/58L7/wLX/4is7xDY6PrGmtY51qxVz872t6iuw/u5MZwPpUzrTUW4wbfy/zGoq+rOc8ceJdE0jRb2K91CFZ5IHjSFGDSFipA+Uc/nXz/wCBUjl8ZaNFK6opvYslhkcMDj8en417WfhF4DZizHxEWPUm+iyf/IVWNM+FvgfT9Stb+FdfaS2mSZA19FglSCM/uunFfMYujmeLrwnKkkl0un+p1KGG5dZanZUlaHnaN/z4X3/gWv8A8RVPWINJ1DTpbNF1eyMgwZre8QSKO+CYzj619PKrNJtQb+7/ADOVRV9zy/4x3ljDNFHcXEak2zKV3Zbk+nWvHNPuY0v7ZmyAJVyfTmveJPhJ4FkkaSRvEbuxyzNfxEn6nyqRfhF4DVg3/FQ8HP8Ax/Rf/Gq+bxizXEVIyjSSS80/1OlUsK/ik2zjqK9R/wCEN8Jf88NY/wDA2P8A+N0f8Id4T/54ax/4Gx//ABuvp/ay/kf4f5nLbzPMbf8A18f+8K9a0vUkTTbZP+EkeLbEo2f2Dv28dN2Pm+veqieD/CaurC31jIOf+P2P/wCN10lvcx28EcEN/r6RRqFRRex4UDgD/VVjWcqiSUH+H/BC3mYMdwLjxC7jUDfYtQPMNl9mx8x429/rWV45BxaNjjLD+VdhnTXvTeXS6tdzGMRhprxDhc5xxH6mm38Ph++tzBcabfFTyCLtcg+o+StKdSUElyP8P80Ll03E/Zq1vSdD8X6hPrGoW9jFJY7EeZ9qlt6nGfXFfQH/AAsDwT/0NOk/+BK181f8I54X/wCfXVf/AAMT/wCN0f8ACOeF/wDn11X/AMDE/wDjdeNmGT08bXdaXMm/T/M2p1pU48qse2/Fjxr4SvvhxrlnZeItOuLia1KRxRzhmZiRwAK+Tb5gtjOzHAEbZP4V6L/wjnhf/n11X/wMT/43VbUfCPha9tzA8esxofvBLyMZ9v8AV12ZbhI5fSlCCbu762/zIqydR3Z5P8KEZvG9mVUkLHIW9hsI/qK9vql4W8N+EvDvmtZafqUk0vDSy3iFsegxGMCt3ztH/wCfC+/8C1/+IrrhOUV8L/D/ADIjGy3M+itDztH/AOfC+/8AAtf/AIijztH/AOfC+/8AAtf/AIir9pL+R/h/mO3mZ9FaHnaP/wA+F9/4Fr/8RUN1Jp7RYtbW5ikz96ScOMfQKKaqNv4X+H+YW8yrRRRWg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9k=">
            <a:extLst>
              <a:ext uri="{FF2B5EF4-FFF2-40B4-BE49-F238E27FC236}">
                <a16:creationId xmlns:a16="http://schemas.microsoft.com/office/drawing/2014/main" id="{4A8DE2F1-4CD6-4903-863C-566D82ED7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BEDD9E62-4175-43D1-96BA-4AAC7D3C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" y="372862"/>
            <a:ext cx="1829569" cy="2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716FB7-4392-4843-930A-9447EDF705E5}"/>
              </a:ext>
            </a:extLst>
          </p:cNvPr>
          <p:cNvSpPr/>
          <p:nvPr/>
        </p:nvSpPr>
        <p:spPr>
          <a:xfrm>
            <a:off x="454145" y="1531416"/>
            <a:ext cx="4117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Ultimate </a:t>
            </a:r>
          </a:p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On 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b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Flutter App Development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71E77ED-8E27-4E85-B071-557ADBE8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5" y="4393738"/>
            <a:ext cx="321469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081153-554A-4866-B204-0595F4D8D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0643" y="518481"/>
            <a:ext cx="4583262" cy="458326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A6FD38-2124-424D-9601-487699AD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61" y="331914"/>
            <a:ext cx="550069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9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is the Definition of Flutter App Development?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626428" y="1720429"/>
            <a:ext cx="7123972" cy="1970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Flutter is a free and open-source platform developed by Google in May 2017 for the development of native Android &amp; iOS apps with a single codebase. Flutter is a programming language that is based on the Dart programming language and the React programming architecture.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224C0AB0-EC32-4258-B63A-E33ADEF3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28" y="3677568"/>
            <a:ext cx="550069" cy="6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7051E9-D07D-41F0-897B-4D2DF9BF6677}"/>
              </a:ext>
            </a:extLst>
          </p:cNvPr>
          <p:cNvSpPr/>
          <p:nvPr/>
        </p:nvSpPr>
        <p:spPr>
          <a:xfrm>
            <a:off x="1290918" y="4771284"/>
            <a:ext cx="7853081" cy="36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8269381B-6915-42DE-8FE9-61809BA8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750789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000" b="1" dirty="0"/>
              <a:t>Source</a:t>
            </a:r>
            <a:r>
              <a:rPr lang="en-US" altLang="zh-CN" sz="1200" b="1" dirty="0"/>
              <a:t>: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9870ED99-909E-4773-95FF-B87B2025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889289"/>
            <a:ext cx="4642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https://www.weblineindia.com/blog/flutter-app-development-guide/</a:t>
            </a:r>
            <a:endParaRPr lang="en-US" sz="1200" dirty="0">
              <a:effectLst/>
            </a:endParaRPr>
          </a:p>
        </p:txBody>
      </p:sp>
      <p:pic>
        <p:nvPicPr>
          <p:cNvPr id="23" name="Picture 22" descr="Group 410">
            <a:extLst>
              <a:ext uri="{FF2B5EF4-FFF2-40B4-BE49-F238E27FC236}">
                <a16:creationId xmlns:a16="http://schemas.microsoft.com/office/drawing/2014/main" id="{406C968D-EFC7-45B6-A28B-A5623CCB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7" y="4851754"/>
            <a:ext cx="1526043" cy="2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Why Should Companies Use Flutter For App Development?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0A5E2-54C9-44CD-86FC-6471ADF7B3C9}"/>
              </a:ext>
            </a:extLst>
          </p:cNvPr>
          <p:cNvCxnSpPr>
            <a:cxnSpLocks/>
          </p:cNvCxnSpPr>
          <p:nvPr/>
        </p:nvCxnSpPr>
        <p:spPr>
          <a:xfrm>
            <a:off x="5123450" y="1200175"/>
            <a:ext cx="0" cy="296841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902A49-27B9-4F7C-A4DB-AE0BFDA868F4}"/>
              </a:ext>
            </a:extLst>
          </p:cNvPr>
          <p:cNvCxnSpPr/>
          <p:nvPr/>
        </p:nvCxnSpPr>
        <p:spPr>
          <a:xfrm>
            <a:off x="5116606" y="2608723"/>
            <a:ext cx="99508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8E748B-1FCD-4CC2-8EAC-8564CCBB19D9}"/>
              </a:ext>
            </a:extLst>
          </p:cNvPr>
          <p:cNvCxnSpPr/>
          <p:nvPr/>
        </p:nvCxnSpPr>
        <p:spPr>
          <a:xfrm>
            <a:off x="5123450" y="3830185"/>
            <a:ext cx="99508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FAA94A-1F13-4CBE-B1F8-49D58841ED70}"/>
              </a:ext>
            </a:extLst>
          </p:cNvPr>
          <p:cNvCxnSpPr>
            <a:cxnSpLocks/>
          </p:cNvCxnSpPr>
          <p:nvPr/>
        </p:nvCxnSpPr>
        <p:spPr>
          <a:xfrm rot="10800000">
            <a:off x="4121524" y="1987923"/>
            <a:ext cx="99508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6E0F6D-38A7-442C-9523-983685A8672D}"/>
              </a:ext>
            </a:extLst>
          </p:cNvPr>
          <p:cNvCxnSpPr>
            <a:cxnSpLocks/>
          </p:cNvCxnSpPr>
          <p:nvPr/>
        </p:nvCxnSpPr>
        <p:spPr>
          <a:xfrm rot="10800000">
            <a:off x="4121524" y="3068175"/>
            <a:ext cx="99508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AD0896-2ED3-4BEC-9F59-2F075D888B52}"/>
              </a:ext>
            </a:extLst>
          </p:cNvPr>
          <p:cNvCxnSpPr>
            <a:cxnSpLocks/>
          </p:cNvCxnSpPr>
          <p:nvPr/>
        </p:nvCxnSpPr>
        <p:spPr>
          <a:xfrm rot="10800000">
            <a:off x="4121524" y="4168589"/>
            <a:ext cx="99508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699CE6-DA83-4324-8B11-FE3F356ED6BD}"/>
              </a:ext>
            </a:extLst>
          </p:cNvPr>
          <p:cNvSpPr/>
          <p:nvPr/>
        </p:nvSpPr>
        <p:spPr>
          <a:xfrm>
            <a:off x="2010705" y="1660200"/>
            <a:ext cx="2124508" cy="66559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Support for multiple platforms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405BA7-9D6D-4D9E-9464-5FA25F94EB19}"/>
              </a:ext>
            </a:extLst>
          </p:cNvPr>
          <p:cNvSpPr/>
          <p:nvPr/>
        </p:nvSpPr>
        <p:spPr>
          <a:xfrm>
            <a:off x="2010705" y="3805481"/>
            <a:ext cx="2124508" cy="66559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Cost-efficient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7BC5A4A-1FF4-42F6-A19F-94E631DA31B9}"/>
              </a:ext>
            </a:extLst>
          </p:cNvPr>
          <p:cNvSpPr/>
          <p:nvPr/>
        </p:nvSpPr>
        <p:spPr>
          <a:xfrm>
            <a:off x="2010705" y="2716029"/>
            <a:ext cx="2124508" cy="66559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Faster time to market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E66865E-DB8C-403E-945C-420C36E31BCA}"/>
              </a:ext>
            </a:extLst>
          </p:cNvPr>
          <p:cNvSpPr/>
          <p:nvPr/>
        </p:nvSpPr>
        <p:spPr>
          <a:xfrm>
            <a:off x="6133102" y="3477766"/>
            <a:ext cx="2124508" cy="66559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International exposure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E8791F-3A37-4BFE-9E1E-F6BC50771DB8}"/>
              </a:ext>
            </a:extLst>
          </p:cNvPr>
          <p:cNvSpPr/>
          <p:nvPr/>
        </p:nvSpPr>
        <p:spPr>
          <a:xfrm>
            <a:off x="6127618" y="2260238"/>
            <a:ext cx="2124508" cy="66559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Excellent user experience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FED2B2-C800-443D-9A5D-AAAA64C5F1A3}"/>
              </a:ext>
            </a:extLst>
          </p:cNvPr>
          <p:cNvSpPr/>
          <p:nvPr/>
        </p:nvSpPr>
        <p:spPr>
          <a:xfrm>
            <a:off x="1290918" y="4771284"/>
            <a:ext cx="7853081" cy="36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0CA3E8E7-A39A-4875-BD75-DDFDAF51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750789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000" b="1" dirty="0"/>
              <a:t>Source</a:t>
            </a:r>
            <a:r>
              <a:rPr lang="en-US" altLang="zh-CN" sz="1200" b="1" dirty="0"/>
              <a:t>: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88537897-F0E8-4DE6-A738-C412E756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889289"/>
            <a:ext cx="4642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https://www.weblineindia.com/blog/flutter-app-development-guide/</a:t>
            </a:r>
            <a:endParaRPr lang="en-US" sz="1200" dirty="0">
              <a:effectLst/>
            </a:endParaRPr>
          </a:p>
        </p:txBody>
      </p:sp>
      <p:pic>
        <p:nvPicPr>
          <p:cNvPr id="37" name="Picture 36" descr="Group 410">
            <a:extLst>
              <a:ext uri="{FF2B5EF4-FFF2-40B4-BE49-F238E27FC236}">
                <a16:creationId xmlns:a16="http://schemas.microsoft.com/office/drawing/2014/main" id="{DBB6E733-5C9C-49FA-B83B-88C5AA92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7" y="4851754"/>
            <a:ext cx="1526043" cy="2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1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007388" y="371033"/>
            <a:ext cx="6917786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When Should You Use Flutter for App Development?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556331" y="1614525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Need a Complicated User Interface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Need to Create an App Quickly</a:t>
            </a:r>
          </a:p>
          <a:p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need Quick App Performance</a:t>
            </a:r>
            <a:endParaRPr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05AB16A-5B89-4028-8606-DE343FA21F8B}"/>
              </a:ext>
            </a:extLst>
          </p:cNvPr>
          <p:cNvSpPr/>
          <p:nvPr/>
        </p:nvSpPr>
        <p:spPr>
          <a:xfrm>
            <a:off x="1290918" y="4771284"/>
            <a:ext cx="7853081" cy="36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5D1666A-0D2A-4CE4-9DD5-C698F771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750789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000" b="1" dirty="0"/>
              <a:t>Source</a:t>
            </a:r>
            <a:r>
              <a:rPr lang="en-US" altLang="zh-CN" sz="1200" b="1" dirty="0"/>
              <a:t>: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69B31EAA-458F-4C94-A927-777FD93F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889289"/>
            <a:ext cx="4642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https://www.weblineindia.com/blog/flutter-app-development-guide/</a:t>
            </a:r>
            <a:endParaRPr lang="en-US" sz="1200" dirty="0">
              <a:effectLst/>
            </a:endParaRPr>
          </a:p>
        </p:txBody>
      </p:sp>
      <p:pic>
        <p:nvPicPr>
          <p:cNvPr id="18" name="Picture 17" descr="Group 410">
            <a:extLst>
              <a:ext uri="{FF2B5EF4-FFF2-40B4-BE49-F238E27FC236}">
                <a16:creationId xmlns:a16="http://schemas.microsoft.com/office/drawing/2014/main" id="{FCAC8620-E861-400A-933C-28D4F0FD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7" y="4851754"/>
            <a:ext cx="1526043" cy="2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Do You Pick the Best Flutter App Development Company?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Google Shape;280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6A95FA-85DF-4F85-9CB6-9D59B311CBA0}"/>
              </a:ext>
            </a:extLst>
          </p:cNvPr>
          <p:cNvSpPr/>
          <p:nvPr/>
        </p:nvSpPr>
        <p:spPr>
          <a:xfrm>
            <a:off x="1550445" y="1772769"/>
            <a:ext cx="1687606" cy="2373405"/>
          </a:xfrm>
          <a:prstGeom prst="roundRect">
            <a:avLst/>
          </a:prstGeom>
          <a:solidFill>
            <a:srgbClr val="FF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A5813C-9125-4F05-BF6F-A9068CB7802C}"/>
              </a:ext>
            </a:extLst>
          </p:cNvPr>
          <p:cNvSpPr/>
          <p:nvPr/>
        </p:nvSpPr>
        <p:spPr>
          <a:xfrm>
            <a:off x="3417345" y="1772769"/>
            <a:ext cx="1687606" cy="2373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0F0D3F-6667-4356-979D-D7960C83B59D}"/>
              </a:ext>
            </a:extLst>
          </p:cNvPr>
          <p:cNvSpPr/>
          <p:nvPr/>
        </p:nvSpPr>
        <p:spPr>
          <a:xfrm>
            <a:off x="5284245" y="1772770"/>
            <a:ext cx="1687606" cy="2373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D26C418-FC53-4AF3-970B-350A8E34C8EA}"/>
              </a:ext>
            </a:extLst>
          </p:cNvPr>
          <p:cNvSpPr/>
          <p:nvPr/>
        </p:nvSpPr>
        <p:spPr>
          <a:xfrm>
            <a:off x="7151146" y="1772770"/>
            <a:ext cx="1687606" cy="23734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17302-F3DC-4E72-AB17-E907D97609C8}"/>
              </a:ext>
            </a:extLst>
          </p:cNvPr>
          <p:cNvSpPr/>
          <p:nvPr/>
        </p:nvSpPr>
        <p:spPr>
          <a:xfrm>
            <a:off x="1550445" y="1996888"/>
            <a:ext cx="1243854" cy="396688"/>
          </a:xfrm>
          <a:prstGeom prst="rect">
            <a:avLst/>
          </a:prstGeom>
          <a:solidFill>
            <a:srgbClr val="FF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31EC07-9339-4D69-9A9E-E892F77CA405}"/>
              </a:ext>
            </a:extLst>
          </p:cNvPr>
          <p:cNvSpPr/>
          <p:nvPr/>
        </p:nvSpPr>
        <p:spPr>
          <a:xfrm>
            <a:off x="3417345" y="1996888"/>
            <a:ext cx="1243854" cy="396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1255F-358E-4CFF-832D-9655C25BCC52}"/>
              </a:ext>
            </a:extLst>
          </p:cNvPr>
          <p:cNvSpPr txBox="1"/>
          <p:nvPr/>
        </p:nvSpPr>
        <p:spPr>
          <a:xfrm>
            <a:off x="1689732" y="2688965"/>
            <a:ext cx="141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Define Your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Needs and Budget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5DAF37-E6AE-4EED-B725-0366CBB0DB8E}"/>
              </a:ext>
            </a:extLst>
          </p:cNvPr>
          <p:cNvSpPr txBox="1"/>
          <p:nvPr/>
        </p:nvSpPr>
        <p:spPr>
          <a:xfrm>
            <a:off x="3483011" y="2688965"/>
            <a:ext cx="1556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Select a Few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Companies and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Investigate Their Clients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7DE7D4-4DF6-4F2D-A80A-725FA22855FB}"/>
              </a:ext>
            </a:extLst>
          </p:cNvPr>
          <p:cNvSpPr/>
          <p:nvPr/>
        </p:nvSpPr>
        <p:spPr>
          <a:xfrm>
            <a:off x="5284245" y="1996888"/>
            <a:ext cx="1243854" cy="3966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B319BB-1E93-41DF-AFC5-96382F45FE7B}"/>
              </a:ext>
            </a:extLst>
          </p:cNvPr>
          <p:cNvSpPr txBox="1"/>
          <p:nvPr/>
        </p:nvSpPr>
        <p:spPr>
          <a:xfrm>
            <a:off x="5349911" y="2688965"/>
            <a:ext cx="155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Check Out Their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Portfolio and 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CF7C44-4757-4A4F-97B5-39FE25DBD5E7}"/>
              </a:ext>
            </a:extLst>
          </p:cNvPr>
          <p:cNvSpPr/>
          <p:nvPr/>
        </p:nvSpPr>
        <p:spPr>
          <a:xfrm>
            <a:off x="7154508" y="2022975"/>
            <a:ext cx="1243854" cy="3966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C6ED54-6CCE-4BFA-9885-612F701AF140}"/>
              </a:ext>
            </a:extLst>
          </p:cNvPr>
          <p:cNvSpPr txBox="1"/>
          <p:nvPr/>
        </p:nvSpPr>
        <p:spPr>
          <a:xfrm>
            <a:off x="7216812" y="2669868"/>
            <a:ext cx="155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Check After-Sales Service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12395F-B15C-43F2-A345-7A65768E9138}"/>
              </a:ext>
            </a:extLst>
          </p:cNvPr>
          <p:cNvSpPr/>
          <p:nvPr/>
        </p:nvSpPr>
        <p:spPr>
          <a:xfrm>
            <a:off x="1290918" y="4771284"/>
            <a:ext cx="7853081" cy="36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81F40189-29F6-4F23-A359-E2B2FA93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750789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000" b="1" dirty="0"/>
              <a:t>Source</a:t>
            </a:r>
            <a:r>
              <a:rPr lang="en-US" altLang="zh-CN" sz="1200" b="1" dirty="0"/>
              <a:t>: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C1617397-9FF8-4B40-A346-87B2D39F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889289"/>
            <a:ext cx="4642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https://www.weblineindia.com/blog/flutter-app-development-guide/</a:t>
            </a:r>
            <a:endParaRPr lang="en-US" sz="1200" dirty="0">
              <a:effectLst/>
            </a:endParaRPr>
          </a:p>
        </p:txBody>
      </p:sp>
      <p:pic>
        <p:nvPicPr>
          <p:cNvPr id="50" name="Picture 49" descr="Group 410">
            <a:extLst>
              <a:ext uri="{FF2B5EF4-FFF2-40B4-BE49-F238E27FC236}">
                <a16:creationId xmlns:a16="http://schemas.microsoft.com/office/drawing/2014/main" id="{5FD65579-4AF9-41AD-88BB-9FDE0677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7" y="4851754"/>
            <a:ext cx="1526043" cy="2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Hot Reload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High Efficiency</a:t>
            </a:r>
            <a:endParaRPr lang="en-GB" sz="1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Updates Right Away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Moderate Learning Curve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Rendering Engine for Multiple Platforms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Flutter’s Advantages/Disadvantages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1;p21">
            <a:extLst>
              <a:ext uri="{FF2B5EF4-FFF2-40B4-BE49-F238E27FC236}">
                <a16:creationId xmlns:a16="http://schemas.microsoft.com/office/drawing/2014/main" id="{3332A0D4-AF77-444D-B8BC-879B95E12FF0}"/>
              </a:ext>
            </a:extLst>
          </p:cNvPr>
          <p:cNvSpPr txBox="1">
            <a:spLocks/>
          </p:cNvSpPr>
          <p:nvPr/>
        </p:nvSpPr>
        <p:spPr>
          <a:xfrm>
            <a:off x="5163337" y="1367175"/>
            <a:ext cx="34824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Files with Large File Sizes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Scarcity of Third-Party Libraries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Support for iOS Features is Limited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C82636-5998-4FF8-AAA8-71B6AA01161D}"/>
              </a:ext>
            </a:extLst>
          </p:cNvPr>
          <p:cNvCxnSpPr/>
          <p:nvPr/>
        </p:nvCxnSpPr>
        <p:spPr>
          <a:xfrm>
            <a:off x="1721223" y="2131358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2BCB9B-8090-4DCB-929E-ED086676FF3E}"/>
              </a:ext>
            </a:extLst>
          </p:cNvPr>
          <p:cNvCxnSpPr/>
          <p:nvPr/>
        </p:nvCxnSpPr>
        <p:spPr>
          <a:xfrm>
            <a:off x="1721223" y="2516837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6BCA1C-638B-445C-AB8A-3DF27555940C}"/>
              </a:ext>
            </a:extLst>
          </p:cNvPr>
          <p:cNvCxnSpPr/>
          <p:nvPr/>
        </p:nvCxnSpPr>
        <p:spPr>
          <a:xfrm>
            <a:off x="1721223" y="2933698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6DC424-2C2B-49E0-A8AC-FFB7C3885EF7}"/>
              </a:ext>
            </a:extLst>
          </p:cNvPr>
          <p:cNvCxnSpPr/>
          <p:nvPr/>
        </p:nvCxnSpPr>
        <p:spPr>
          <a:xfrm>
            <a:off x="1721223" y="3361761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3B9FA8-497D-4AA7-9BD8-C22FB74447C0}"/>
              </a:ext>
            </a:extLst>
          </p:cNvPr>
          <p:cNvCxnSpPr/>
          <p:nvPr/>
        </p:nvCxnSpPr>
        <p:spPr>
          <a:xfrm>
            <a:off x="1721223" y="3749482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6B29DF-3490-4E78-8CB3-7A7B91179283}"/>
              </a:ext>
            </a:extLst>
          </p:cNvPr>
          <p:cNvCxnSpPr/>
          <p:nvPr/>
        </p:nvCxnSpPr>
        <p:spPr>
          <a:xfrm>
            <a:off x="5322794" y="2131358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E7BFF9-6605-4AA1-B588-D4CCB3DC743E}"/>
              </a:ext>
            </a:extLst>
          </p:cNvPr>
          <p:cNvCxnSpPr/>
          <p:nvPr/>
        </p:nvCxnSpPr>
        <p:spPr>
          <a:xfrm>
            <a:off x="5309346" y="2523557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6F3165-1024-4097-AF5B-CA95233A710B}"/>
              </a:ext>
            </a:extLst>
          </p:cNvPr>
          <p:cNvCxnSpPr/>
          <p:nvPr/>
        </p:nvCxnSpPr>
        <p:spPr>
          <a:xfrm>
            <a:off x="5322794" y="3355041"/>
            <a:ext cx="275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8F3FC0D-66BD-414C-AE35-13C62153E681}"/>
              </a:ext>
            </a:extLst>
          </p:cNvPr>
          <p:cNvSpPr/>
          <p:nvPr/>
        </p:nvSpPr>
        <p:spPr>
          <a:xfrm>
            <a:off x="1290918" y="4771284"/>
            <a:ext cx="7853081" cy="36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A29E2E3-8510-4391-8ABE-158B70CB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750789"/>
            <a:ext cx="2885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000" b="1" dirty="0"/>
              <a:t>Source</a:t>
            </a:r>
            <a:r>
              <a:rPr lang="en-US" altLang="zh-CN" sz="1200" b="1" dirty="0"/>
              <a:t>: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20E88FA8-DCE7-4FE4-A586-1AD3DFA8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36" y="4889289"/>
            <a:ext cx="4642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https://www.weblineindia.com/blog/flutter-app-development-guide/</a:t>
            </a:r>
            <a:endParaRPr lang="en-US" sz="1200" dirty="0">
              <a:effectLst/>
            </a:endParaRPr>
          </a:p>
        </p:txBody>
      </p:sp>
      <p:pic>
        <p:nvPicPr>
          <p:cNvPr id="31" name="Picture 30" descr="Group 410">
            <a:extLst>
              <a:ext uri="{FF2B5EF4-FFF2-40B4-BE49-F238E27FC236}">
                <a16:creationId xmlns:a16="http://schemas.microsoft.com/office/drawing/2014/main" id="{BE36338B-35A1-460D-9417-132D51B7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7" y="4851754"/>
            <a:ext cx="1526043" cy="2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482500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1"/>
                </a:solidFill>
              </a:rPr>
              <a:t>THANKS</a:t>
            </a:r>
            <a:r>
              <a:rPr lang="en" sz="9600" dirty="0">
                <a:solidFill>
                  <a:schemeClr val="accent1"/>
                </a:solidFill>
              </a:rPr>
              <a:t>!</a:t>
            </a:r>
            <a:endParaRPr sz="9600" dirty="0">
              <a:solidFill>
                <a:schemeClr val="accent1"/>
              </a:solidFill>
            </a:endParaRPr>
          </a:p>
        </p:txBody>
      </p:sp>
      <p:pic>
        <p:nvPicPr>
          <p:cNvPr id="5" name="Picture 11" descr="Group 410">
            <a:extLst>
              <a:ext uri="{FF2B5EF4-FFF2-40B4-BE49-F238E27FC236}">
                <a16:creationId xmlns:a16="http://schemas.microsoft.com/office/drawing/2014/main" id="{8FA5E5A3-E4F0-44F9-B2D6-3984981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35" y="211012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DFA0727D-9303-4DC0-91C8-04A6CE304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491" y="2219325"/>
            <a:ext cx="177242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700" b="1" dirty="0"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4B4AD7E-950E-42B3-97B6-15CF4B2D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491" y="2549525"/>
            <a:ext cx="245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+1-213-908-1090 (USA)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+61-2-8011-4668 (AUS)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6B2B854-5CF2-4DA4-AF8F-A72E8C32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491" y="3438525"/>
            <a:ext cx="15446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700" b="1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3DC56AE-11A8-4189-BC8E-2EC06CB3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491" y="3790950"/>
            <a:ext cx="2505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info@weblineindia.com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321DD01-89EB-409C-A307-BF3EAF89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791" y="2549525"/>
            <a:ext cx="250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+44-207-193-7507 (UK)</a:t>
            </a:r>
          </a:p>
          <a:p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+91-79-26420897 (IND)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A3839A7-121F-49BD-BC49-0F7C36C73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791" y="3438525"/>
            <a:ext cx="15446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700" b="1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8DBC652-DE0D-46AF-B32C-1442EE0B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791" y="3790950"/>
            <a:ext cx="2505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www.weblineindia.com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1F1F1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254D738A9844E96BED4E93302BCC9" ma:contentTypeVersion="13" ma:contentTypeDescription="Create a new document." ma:contentTypeScope="" ma:versionID="d75ebba46f759f60a53795d53583a917">
  <xsd:schema xmlns:xsd="http://www.w3.org/2001/XMLSchema" xmlns:xs="http://www.w3.org/2001/XMLSchema" xmlns:p="http://schemas.microsoft.com/office/2006/metadata/properties" xmlns:ns3="cdb52a19-9f22-457d-9a89-21b09f70e343" xmlns:ns4="17d2b34e-8323-4fa4-ac0f-ffc54e5e1b59" targetNamespace="http://schemas.microsoft.com/office/2006/metadata/properties" ma:root="true" ma:fieldsID="fbeefc09402589814fa58fc26010c978" ns3:_="" ns4:_="">
    <xsd:import namespace="cdb52a19-9f22-457d-9a89-21b09f70e343"/>
    <xsd:import namespace="17d2b34e-8323-4fa4-ac0f-ffc54e5e1b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2a19-9f22-457d-9a89-21b09f70e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2b34e-8323-4fa4-ac0f-ffc54e5e1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645FBC-5714-4D5A-B3FC-213DB8926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F01CF-8D97-45EC-A3F5-2B20788D5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52a19-9f22-457d-9a89-21b09f70e343"/>
    <ds:schemaRef ds:uri="17d2b34e-8323-4fa4-ac0f-ffc54e5e1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C74C7F-161C-46ED-897C-33444085891A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17d2b34e-8323-4fa4-ac0f-ffc54e5e1b59"/>
    <ds:schemaRef ds:uri="cdb52a19-9f22-457d-9a89-21b09f70e34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310</Words>
  <Application>Microsoft Office PowerPoint</Application>
  <PresentationFormat>On-screen Show (16:9)</PresentationFormat>
  <Paragraphs>65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Basset template</vt:lpstr>
      <vt:lpstr>PowerPoint Presentation</vt:lpstr>
      <vt:lpstr>What is the Definition of Flutter App Development?</vt:lpstr>
      <vt:lpstr>Why Should Companies Use Flutter For App Development?</vt:lpstr>
      <vt:lpstr>When Should You Use Flutter for App Development?</vt:lpstr>
      <vt:lpstr>How Do You Pick the Best Flutter App Development Company?</vt:lpstr>
      <vt:lpstr>Flutter’s Advantages/Disadvantages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Adnan Z Mistry</dc:creator>
  <cp:lastModifiedBy>Adnan Mistry</cp:lastModifiedBy>
  <cp:revision>11</cp:revision>
  <dcterms:modified xsi:type="dcterms:W3CDTF">2022-08-17T08:27:01Z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0x010100969254D738A9844E96BED4E93302BCC9</vt:lpwstr>
  </property>
</Properties>
</file>