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11"/>
  </p:notesMasterIdLst>
  <p:sldIdLst>
    <p:sldId id="256" r:id="rId2"/>
    <p:sldId id="257" r:id="rId3"/>
    <p:sldId id="258" r:id="rId4"/>
    <p:sldId id="297" r:id="rId5"/>
    <p:sldId id="298" r:id="rId6"/>
    <p:sldId id="299" r:id="rId7"/>
    <p:sldId id="300" r:id="rId8"/>
    <p:sldId id="301" r:id="rId9"/>
    <p:sldId id="271"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45"/>
    <a:srgbClr val="00C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F34866-9ABF-4DD8-BC81-0C873BAB98E2}" v="52" dt="2022-09-21T11:31:47.881"/>
  </p1510:revLst>
</p1510:revInfo>
</file>

<file path=ppt/tableStyles.xml><?xml version="1.0" encoding="utf-8"?>
<a:tblStyleLst xmlns:a="http://schemas.openxmlformats.org/drawingml/2006/main" def="{B4901F92-9CA0-471E-9861-115E8D259B6E}">
  <a:tblStyle styleId="{B4901F92-9CA0-471E-9861-115E8D259B6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p:scale>
          <a:sx n="100" d="100"/>
          <a:sy n="100" d="100"/>
        </p:scale>
        <p:origin x="946" y="30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0"/>
        <p:cNvGrpSpPr/>
        <p:nvPr/>
      </p:nvGrpSpPr>
      <p:grpSpPr>
        <a:xfrm>
          <a:off x="0" y="0"/>
          <a:ext cx="0" cy="0"/>
          <a:chOff x="0" y="0"/>
          <a:chExt cx="0" cy="0"/>
        </a:xfrm>
      </p:grpSpPr>
      <p:sp>
        <p:nvSpPr>
          <p:cNvPr id="431" name="Google Shape;431;g6c52a2e8d8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2" name="Google Shape;432;g6c52a2e8d8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1"/>
        <p:cNvGrpSpPr/>
        <p:nvPr/>
      </p:nvGrpSpPr>
      <p:grpSpPr>
        <a:xfrm>
          <a:off x="0" y="0"/>
          <a:ext cx="0" cy="0"/>
          <a:chOff x="0" y="0"/>
          <a:chExt cx="0" cy="0"/>
        </a:xfrm>
      </p:grpSpPr>
      <p:sp>
        <p:nvSpPr>
          <p:cNvPr id="462" name="Google Shape;462;g6c60e245bf_1_318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3" name="Google Shape;463;g6c60e245bf_1_318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7"/>
        <p:cNvGrpSpPr/>
        <p:nvPr/>
      </p:nvGrpSpPr>
      <p:grpSpPr>
        <a:xfrm>
          <a:off x="0" y="0"/>
          <a:ext cx="0" cy="0"/>
          <a:chOff x="0" y="0"/>
          <a:chExt cx="0" cy="0"/>
        </a:xfrm>
      </p:grpSpPr>
      <p:sp>
        <p:nvSpPr>
          <p:cNvPr id="468" name="Google Shape;468;g6c4305b01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9" name="Google Shape;469;g6c4305b01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7"/>
        <p:cNvGrpSpPr/>
        <p:nvPr/>
      </p:nvGrpSpPr>
      <p:grpSpPr>
        <a:xfrm>
          <a:off x="0" y="0"/>
          <a:ext cx="0" cy="0"/>
          <a:chOff x="0" y="0"/>
          <a:chExt cx="0" cy="0"/>
        </a:xfrm>
      </p:grpSpPr>
      <p:sp>
        <p:nvSpPr>
          <p:cNvPr id="468" name="Google Shape;468;g6c4305b01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9" name="Google Shape;469;g6c4305b01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44820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7"/>
        <p:cNvGrpSpPr/>
        <p:nvPr/>
      </p:nvGrpSpPr>
      <p:grpSpPr>
        <a:xfrm>
          <a:off x="0" y="0"/>
          <a:ext cx="0" cy="0"/>
          <a:chOff x="0" y="0"/>
          <a:chExt cx="0" cy="0"/>
        </a:xfrm>
      </p:grpSpPr>
      <p:sp>
        <p:nvSpPr>
          <p:cNvPr id="468" name="Google Shape;468;g6c4305b01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9" name="Google Shape;469;g6c4305b01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34481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7"/>
        <p:cNvGrpSpPr/>
        <p:nvPr/>
      </p:nvGrpSpPr>
      <p:grpSpPr>
        <a:xfrm>
          <a:off x="0" y="0"/>
          <a:ext cx="0" cy="0"/>
          <a:chOff x="0" y="0"/>
          <a:chExt cx="0" cy="0"/>
        </a:xfrm>
      </p:grpSpPr>
      <p:sp>
        <p:nvSpPr>
          <p:cNvPr id="468" name="Google Shape;468;g6c4305b01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9" name="Google Shape;469;g6c4305b01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634226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7"/>
        <p:cNvGrpSpPr/>
        <p:nvPr/>
      </p:nvGrpSpPr>
      <p:grpSpPr>
        <a:xfrm>
          <a:off x="0" y="0"/>
          <a:ext cx="0" cy="0"/>
          <a:chOff x="0" y="0"/>
          <a:chExt cx="0" cy="0"/>
        </a:xfrm>
      </p:grpSpPr>
      <p:sp>
        <p:nvSpPr>
          <p:cNvPr id="468" name="Google Shape;468;g6c4305b01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9" name="Google Shape;469;g6c4305b01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30533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9"/>
        <p:cNvGrpSpPr/>
        <p:nvPr/>
      </p:nvGrpSpPr>
      <p:grpSpPr>
        <a:xfrm>
          <a:off x="0" y="0"/>
          <a:ext cx="0" cy="0"/>
          <a:chOff x="0" y="0"/>
          <a:chExt cx="0" cy="0"/>
        </a:xfrm>
      </p:grpSpPr>
      <p:sp>
        <p:nvSpPr>
          <p:cNvPr id="1130" name="Google Shape;1130;g72c4329eae_4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1" name="Google Shape;1131;g72c4329eae_4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762622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9"/>
        <p:cNvGrpSpPr/>
        <p:nvPr/>
      </p:nvGrpSpPr>
      <p:grpSpPr>
        <a:xfrm>
          <a:off x="0" y="0"/>
          <a:ext cx="0" cy="0"/>
          <a:chOff x="0" y="0"/>
          <a:chExt cx="0" cy="0"/>
        </a:xfrm>
      </p:grpSpPr>
      <p:sp>
        <p:nvSpPr>
          <p:cNvPr id="1130" name="Google Shape;1130;g72c4329eae_4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1" name="Google Shape;1131;g72c4329eae_4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561650" y="751888"/>
            <a:ext cx="60207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solidFill>
                  <a:schemeClr val="lt1"/>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2924250" y="2804488"/>
            <a:ext cx="32955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1" name="Google Shape;11;p2"/>
          <p:cNvSpPr/>
          <p:nvPr/>
        </p:nvSpPr>
        <p:spPr>
          <a:xfrm>
            <a:off x="1060456" y="1158638"/>
            <a:ext cx="121198" cy="121434"/>
          </a:xfrm>
          <a:custGeom>
            <a:avLst/>
            <a:gdLst/>
            <a:ahLst/>
            <a:cxnLst/>
            <a:rect l="l" t="t" r="r" b="b"/>
            <a:pathLst>
              <a:path w="4625" h="4634" extrusionOk="0">
                <a:moveTo>
                  <a:pt x="1" y="0"/>
                </a:moveTo>
                <a:lnTo>
                  <a:pt x="1" y="4633"/>
                </a:lnTo>
                <a:lnTo>
                  <a:pt x="4625" y="4633"/>
                </a:lnTo>
                <a:lnTo>
                  <a:pt x="4625" y="0"/>
                </a:lnTo>
                <a:close/>
              </a:path>
            </a:pathLst>
          </a:custGeom>
          <a:solidFill>
            <a:srgbClr val="E898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7799740" y="916059"/>
            <a:ext cx="121434" cy="121434"/>
          </a:xfrm>
          <a:custGeom>
            <a:avLst/>
            <a:gdLst/>
            <a:ahLst/>
            <a:cxnLst/>
            <a:rect l="l" t="t" r="r" b="b"/>
            <a:pathLst>
              <a:path w="4634" h="4634" extrusionOk="0">
                <a:moveTo>
                  <a:pt x="0" y="1"/>
                </a:moveTo>
                <a:lnTo>
                  <a:pt x="0" y="4634"/>
                </a:lnTo>
                <a:lnTo>
                  <a:pt x="4633" y="4634"/>
                </a:lnTo>
                <a:lnTo>
                  <a:pt x="4633" y="1"/>
                </a:lnTo>
                <a:close/>
              </a:path>
            </a:pathLst>
          </a:custGeom>
          <a:solidFill>
            <a:srgbClr val="E898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5257933" y="2452405"/>
            <a:ext cx="57599" cy="57599"/>
          </a:xfrm>
          <a:custGeom>
            <a:avLst/>
            <a:gdLst/>
            <a:ahLst/>
            <a:cxnLst/>
            <a:rect l="l" t="t" r="r" b="b"/>
            <a:pathLst>
              <a:path w="2198" h="2198" fill="none" extrusionOk="0">
                <a:moveTo>
                  <a:pt x="1" y="1"/>
                </a:moveTo>
                <a:lnTo>
                  <a:pt x="2198" y="1"/>
                </a:lnTo>
                <a:lnTo>
                  <a:pt x="2198" y="2198"/>
                </a:lnTo>
                <a:lnTo>
                  <a:pt x="1" y="2198"/>
                </a:lnTo>
                <a:close/>
              </a:path>
            </a:pathLst>
          </a:custGeom>
          <a:noFill/>
          <a:ln w="1375" cap="flat" cmpd="sng">
            <a:solidFill>
              <a:srgbClr val="E898AC"/>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8710023" y="4821495"/>
            <a:ext cx="98059" cy="98295"/>
          </a:xfrm>
          <a:custGeom>
            <a:avLst/>
            <a:gdLst/>
            <a:ahLst/>
            <a:cxnLst/>
            <a:rect l="l" t="t" r="r" b="b"/>
            <a:pathLst>
              <a:path w="3742" h="3751" fill="none" extrusionOk="0">
                <a:moveTo>
                  <a:pt x="1" y="0"/>
                </a:moveTo>
                <a:lnTo>
                  <a:pt x="3742" y="0"/>
                </a:lnTo>
                <a:lnTo>
                  <a:pt x="3742" y="3750"/>
                </a:lnTo>
                <a:lnTo>
                  <a:pt x="1" y="3750"/>
                </a:lnTo>
                <a:close/>
              </a:path>
            </a:pathLst>
          </a:custGeom>
          <a:noFill/>
          <a:ln w="2975" cap="flat" cmpd="sng">
            <a:solidFill>
              <a:srgbClr val="E898AC"/>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275669" y="1557059"/>
            <a:ext cx="57834" cy="57599"/>
          </a:xfrm>
          <a:custGeom>
            <a:avLst/>
            <a:gdLst/>
            <a:ahLst/>
            <a:cxnLst/>
            <a:rect l="l" t="t" r="r" b="b"/>
            <a:pathLst>
              <a:path w="2207" h="2198" fill="none" extrusionOk="0">
                <a:moveTo>
                  <a:pt x="0" y="0"/>
                </a:moveTo>
                <a:lnTo>
                  <a:pt x="2207" y="0"/>
                </a:lnTo>
                <a:lnTo>
                  <a:pt x="2207" y="2197"/>
                </a:lnTo>
                <a:lnTo>
                  <a:pt x="0" y="2197"/>
                </a:lnTo>
                <a:close/>
              </a:path>
            </a:pathLst>
          </a:custGeom>
          <a:noFill/>
          <a:ln w="2975" cap="flat" cmpd="sng">
            <a:solidFill>
              <a:srgbClr val="00CFCC"/>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8263673" y="2953681"/>
            <a:ext cx="104086" cy="104322"/>
          </a:xfrm>
          <a:custGeom>
            <a:avLst/>
            <a:gdLst/>
            <a:ahLst/>
            <a:cxnLst/>
            <a:rect l="l" t="t" r="r" b="b"/>
            <a:pathLst>
              <a:path w="3972" h="3981" extrusionOk="0">
                <a:moveTo>
                  <a:pt x="0" y="1"/>
                </a:moveTo>
                <a:lnTo>
                  <a:pt x="0" y="3981"/>
                </a:lnTo>
                <a:lnTo>
                  <a:pt x="3972" y="3981"/>
                </a:lnTo>
                <a:lnTo>
                  <a:pt x="3972" y="1"/>
                </a:lnTo>
                <a:close/>
              </a:path>
            </a:pathLst>
          </a:custGeom>
          <a:solidFill>
            <a:srgbClr val="00CF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 name="Google Shape;17;p2"/>
          <p:cNvGrpSpPr/>
          <p:nvPr/>
        </p:nvGrpSpPr>
        <p:grpSpPr>
          <a:xfrm>
            <a:off x="8263682" y="-434366"/>
            <a:ext cx="188886" cy="1181531"/>
            <a:chOff x="2877432" y="975334"/>
            <a:chExt cx="188886" cy="1181531"/>
          </a:xfrm>
        </p:grpSpPr>
        <p:sp>
          <p:nvSpPr>
            <p:cNvPr id="18" name="Google Shape;18;p2"/>
            <p:cNvSpPr/>
            <p:nvPr/>
          </p:nvSpPr>
          <p:spPr>
            <a:xfrm>
              <a:off x="2877432" y="1968242"/>
              <a:ext cx="188886" cy="188624"/>
            </a:xfrm>
            <a:custGeom>
              <a:avLst/>
              <a:gdLst/>
              <a:ahLst/>
              <a:cxnLst/>
              <a:rect l="l" t="t" r="r" b="b"/>
              <a:pathLst>
                <a:path w="7208" h="7198" fill="none" extrusionOk="0">
                  <a:moveTo>
                    <a:pt x="1" y="0"/>
                  </a:moveTo>
                  <a:lnTo>
                    <a:pt x="7208" y="0"/>
                  </a:lnTo>
                  <a:lnTo>
                    <a:pt x="7208" y="7198"/>
                  </a:lnTo>
                  <a:lnTo>
                    <a:pt x="1" y="7198"/>
                  </a:lnTo>
                  <a:close/>
                </a:path>
              </a:pathLst>
            </a:custGeom>
            <a:noFill/>
            <a:ln w="5750" cap="flat" cmpd="sng">
              <a:solidFill>
                <a:srgbClr val="FF9973"/>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2905393" y="1452501"/>
              <a:ext cx="133226" cy="133252"/>
            </a:xfrm>
            <a:custGeom>
              <a:avLst/>
              <a:gdLst/>
              <a:ahLst/>
              <a:cxnLst/>
              <a:rect l="l" t="t" r="r" b="b"/>
              <a:pathLst>
                <a:path w="5084" h="5085" fill="none" extrusionOk="0">
                  <a:moveTo>
                    <a:pt x="0" y="1"/>
                  </a:moveTo>
                  <a:lnTo>
                    <a:pt x="5083" y="1"/>
                  </a:lnTo>
                  <a:lnTo>
                    <a:pt x="5083" y="5084"/>
                  </a:lnTo>
                  <a:lnTo>
                    <a:pt x="0" y="5084"/>
                  </a:lnTo>
                  <a:close/>
                </a:path>
              </a:pathLst>
            </a:custGeom>
            <a:noFill/>
            <a:ln w="4125" cap="flat" cmpd="sng">
              <a:solidFill>
                <a:srgbClr val="FF9973"/>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2931651" y="975334"/>
              <a:ext cx="80476" cy="80711"/>
            </a:xfrm>
            <a:custGeom>
              <a:avLst/>
              <a:gdLst/>
              <a:ahLst/>
              <a:cxnLst/>
              <a:rect l="l" t="t" r="r" b="b"/>
              <a:pathLst>
                <a:path w="3071" h="3080" fill="none" extrusionOk="0">
                  <a:moveTo>
                    <a:pt x="0" y="0"/>
                  </a:moveTo>
                  <a:lnTo>
                    <a:pt x="3070" y="0"/>
                  </a:lnTo>
                  <a:lnTo>
                    <a:pt x="3070" y="3080"/>
                  </a:lnTo>
                  <a:lnTo>
                    <a:pt x="0" y="3080"/>
                  </a:lnTo>
                  <a:close/>
                </a:path>
              </a:pathLst>
            </a:custGeom>
            <a:noFill/>
            <a:ln w="2525" cap="flat" cmpd="sng">
              <a:solidFill>
                <a:srgbClr val="FF9973"/>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2"/>
          <p:cNvSpPr/>
          <p:nvPr/>
        </p:nvSpPr>
        <p:spPr>
          <a:xfrm>
            <a:off x="8485996" y="1614632"/>
            <a:ext cx="80502" cy="80476"/>
          </a:xfrm>
          <a:custGeom>
            <a:avLst/>
            <a:gdLst/>
            <a:ahLst/>
            <a:cxnLst/>
            <a:rect l="l" t="t" r="r" b="b"/>
            <a:pathLst>
              <a:path w="3072" h="3071" extrusionOk="0">
                <a:moveTo>
                  <a:pt x="1" y="0"/>
                </a:moveTo>
                <a:lnTo>
                  <a:pt x="1" y="3070"/>
                </a:lnTo>
                <a:lnTo>
                  <a:pt x="3071" y="3070"/>
                </a:lnTo>
                <a:lnTo>
                  <a:pt x="3071" y="0"/>
                </a:lnTo>
                <a:close/>
              </a:path>
            </a:pathLst>
          </a:custGeom>
          <a:solidFill>
            <a:srgbClr val="FF99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 name="Google Shape;22;p2"/>
          <p:cNvGrpSpPr/>
          <p:nvPr/>
        </p:nvGrpSpPr>
        <p:grpSpPr>
          <a:xfrm>
            <a:off x="3090746" y="-533657"/>
            <a:ext cx="98059" cy="1147596"/>
            <a:chOff x="3347921" y="16006"/>
            <a:chExt cx="98059" cy="1147596"/>
          </a:xfrm>
        </p:grpSpPr>
        <p:sp>
          <p:nvSpPr>
            <p:cNvPr id="23" name="Google Shape;23;p2"/>
            <p:cNvSpPr/>
            <p:nvPr/>
          </p:nvSpPr>
          <p:spPr>
            <a:xfrm>
              <a:off x="3347921" y="1065280"/>
              <a:ext cx="98059" cy="98321"/>
            </a:xfrm>
            <a:custGeom>
              <a:avLst/>
              <a:gdLst/>
              <a:ahLst/>
              <a:cxnLst/>
              <a:rect l="l" t="t" r="r" b="b"/>
              <a:pathLst>
                <a:path w="3742" h="3752" fill="none" extrusionOk="0">
                  <a:moveTo>
                    <a:pt x="0" y="1"/>
                  </a:moveTo>
                  <a:lnTo>
                    <a:pt x="3741" y="1"/>
                  </a:lnTo>
                  <a:lnTo>
                    <a:pt x="3741" y="3751"/>
                  </a:lnTo>
                  <a:lnTo>
                    <a:pt x="0" y="3751"/>
                  </a:lnTo>
                  <a:close/>
                </a:path>
              </a:pathLst>
            </a:custGeom>
            <a:noFill/>
            <a:ln w="2975" cap="flat" cmpd="sng">
              <a:solidFill>
                <a:srgbClr val="E898AC"/>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3392705" y="16006"/>
              <a:ext cx="8464" cy="894665"/>
            </a:xfrm>
            <a:custGeom>
              <a:avLst/>
              <a:gdLst/>
              <a:ahLst/>
              <a:cxnLst/>
              <a:rect l="l" t="t" r="r" b="b"/>
              <a:pathLst>
                <a:path w="323" h="34141" extrusionOk="0">
                  <a:moveTo>
                    <a:pt x="157" y="1"/>
                  </a:moveTo>
                  <a:lnTo>
                    <a:pt x="1" y="34141"/>
                  </a:lnTo>
                  <a:lnTo>
                    <a:pt x="323" y="34141"/>
                  </a:lnTo>
                  <a:lnTo>
                    <a:pt x="157" y="1"/>
                  </a:lnTo>
                  <a:close/>
                </a:path>
              </a:pathLst>
            </a:custGeom>
            <a:solidFill>
              <a:srgbClr val="FFD6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 name="Google Shape;25;p2"/>
          <p:cNvGrpSpPr/>
          <p:nvPr/>
        </p:nvGrpSpPr>
        <p:grpSpPr>
          <a:xfrm>
            <a:off x="4892771" y="-340112"/>
            <a:ext cx="121172" cy="760495"/>
            <a:chOff x="5245196" y="3136513"/>
            <a:chExt cx="121172" cy="760495"/>
          </a:xfrm>
        </p:grpSpPr>
        <p:sp>
          <p:nvSpPr>
            <p:cNvPr id="26" name="Google Shape;26;p2"/>
            <p:cNvSpPr/>
            <p:nvPr/>
          </p:nvSpPr>
          <p:spPr>
            <a:xfrm>
              <a:off x="5245196" y="3775810"/>
              <a:ext cx="121172" cy="121198"/>
            </a:xfrm>
            <a:custGeom>
              <a:avLst/>
              <a:gdLst/>
              <a:ahLst/>
              <a:cxnLst/>
              <a:rect l="l" t="t" r="r" b="b"/>
              <a:pathLst>
                <a:path w="4624" h="4625" extrusionOk="0">
                  <a:moveTo>
                    <a:pt x="0" y="1"/>
                  </a:moveTo>
                  <a:lnTo>
                    <a:pt x="0" y="4624"/>
                  </a:lnTo>
                  <a:lnTo>
                    <a:pt x="4624" y="4624"/>
                  </a:lnTo>
                  <a:lnTo>
                    <a:pt x="4624" y="1"/>
                  </a:lnTo>
                  <a:close/>
                </a:path>
              </a:pathLst>
            </a:custGeom>
            <a:solidFill>
              <a:srgbClr val="E898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5309007" y="3136513"/>
              <a:ext cx="8464" cy="554288"/>
            </a:xfrm>
            <a:custGeom>
              <a:avLst/>
              <a:gdLst/>
              <a:ahLst/>
              <a:cxnLst/>
              <a:rect l="l" t="t" r="r" b="b"/>
              <a:pathLst>
                <a:path w="323" h="21152" extrusionOk="0">
                  <a:moveTo>
                    <a:pt x="166" y="1"/>
                  </a:moveTo>
                  <a:lnTo>
                    <a:pt x="0" y="21152"/>
                  </a:lnTo>
                  <a:lnTo>
                    <a:pt x="322" y="21152"/>
                  </a:lnTo>
                  <a:lnTo>
                    <a:pt x="166" y="1"/>
                  </a:lnTo>
                  <a:close/>
                </a:path>
              </a:pathLst>
            </a:custGeom>
            <a:solidFill>
              <a:srgbClr val="FFD6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 name="Google Shape;28;p2"/>
          <p:cNvGrpSpPr/>
          <p:nvPr/>
        </p:nvGrpSpPr>
        <p:grpSpPr>
          <a:xfrm>
            <a:off x="250617" y="2402301"/>
            <a:ext cx="188650" cy="2468354"/>
            <a:chOff x="250617" y="2402301"/>
            <a:chExt cx="188650" cy="2468354"/>
          </a:xfrm>
        </p:grpSpPr>
        <p:sp>
          <p:nvSpPr>
            <p:cNvPr id="29" name="Google Shape;29;p2"/>
            <p:cNvSpPr/>
            <p:nvPr/>
          </p:nvSpPr>
          <p:spPr>
            <a:xfrm>
              <a:off x="250617" y="4681770"/>
              <a:ext cx="188650" cy="188886"/>
            </a:xfrm>
            <a:custGeom>
              <a:avLst/>
              <a:gdLst/>
              <a:ahLst/>
              <a:cxnLst/>
              <a:rect l="l" t="t" r="r" b="b"/>
              <a:pathLst>
                <a:path w="7199" h="7208" fill="none" extrusionOk="0">
                  <a:moveTo>
                    <a:pt x="0" y="1"/>
                  </a:moveTo>
                  <a:lnTo>
                    <a:pt x="7198" y="1"/>
                  </a:lnTo>
                  <a:lnTo>
                    <a:pt x="7198" y="7207"/>
                  </a:lnTo>
                  <a:lnTo>
                    <a:pt x="0" y="7207"/>
                  </a:lnTo>
                  <a:close/>
                </a:path>
              </a:pathLst>
            </a:custGeom>
            <a:noFill/>
            <a:ln w="5750" cap="flat" cmpd="sng">
              <a:solidFill>
                <a:srgbClr val="FF9973"/>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278316" y="4166291"/>
              <a:ext cx="133226" cy="133226"/>
            </a:xfrm>
            <a:custGeom>
              <a:avLst/>
              <a:gdLst/>
              <a:ahLst/>
              <a:cxnLst/>
              <a:rect l="l" t="t" r="r" b="b"/>
              <a:pathLst>
                <a:path w="5084" h="5084" fill="none" extrusionOk="0">
                  <a:moveTo>
                    <a:pt x="1" y="0"/>
                  </a:moveTo>
                  <a:lnTo>
                    <a:pt x="5084" y="0"/>
                  </a:lnTo>
                  <a:lnTo>
                    <a:pt x="5084" y="5084"/>
                  </a:lnTo>
                  <a:lnTo>
                    <a:pt x="1" y="5084"/>
                  </a:lnTo>
                  <a:close/>
                </a:path>
              </a:pathLst>
            </a:custGeom>
            <a:noFill/>
            <a:ln w="4125" cap="flat" cmpd="sng">
              <a:solidFill>
                <a:srgbClr val="FF9973"/>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304573" y="3689098"/>
              <a:ext cx="80476" cy="80476"/>
            </a:xfrm>
            <a:custGeom>
              <a:avLst/>
              <a:gdLst/>
              <a:ahLst/>
              <a:cxnLst/>
              <a:rect l="l" t="t" r="r" b="b"/>
              <a:pathLst>
                <a:path w="3071" h="3071" fill="none" extrusionOk="0">
                  <a:moveTo>
                    <a:pt x="1" y="0"/>
                  </a:moveTo>
                  <a:lnTo>
                    <a:pt x="3071" y="0"/>
                  </a:lnTo>
                  <a:lnTo>
                    <a:pt x="3071" y="3071"/>
                  </a:lnTo>
                  <a:lnTo>
                    <a:pt x="1" y="3071"/>
                  </a:lnTo>
                  <a:close/>
                </a:path>
              </a:pathLst>
            </a:custGeom>
            <a:noFill/>
            <a:ln w="2525" cap="flat" cmpd="sng">
              <a:solidFill>
                <a:srgbClr val="FF9973"/>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340710" y="2402301"/>
              <a:ext cx="8464" cy="1011487"/>
            </a:xfrm>
            <a:custGeom>
              <a:avLst/>
              <a:gdLst/>
              <a:ahLst/>
              <a:cxnLst/>
              <a:rect l="l" t="t" r="r" b="b"/>
              <a:pathLst>
                <a:path w="323" h="38599" extrusionOk="0">
                  <a:moveTo>
                    <a:pt x="157" y="1"/>
                  </a:moveTo>
                  <a:lnTo>
                    <a:pt x="0" y="38599"/>
                  </a:lnTo>
                  <a:lnTo>
                    <a:pt x="322" y="38599"/>
                  </a:lnTo>
                  <a:lnTo>
                    <a:pt x="157" y="1"/>
                  </a:lnTo>
                  <a:close/>
                </a:path>
              </a:pathLst>
            </a:custGeom>
            <a:solidFill>
              <a:srgbClr val="FFD6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 name="Google Shape;33;p2"/>
          <p:cNvSpPr/>
          <p:nvPr/>
        </p:nvSpPr>
        <p:spPr>
          <a:xfrm>
            <a:off x="8935726" y="10"/>
            <a:ext cx="8464" cy="2519637"/>
          </a:xfrm>
          <a:custGeom>
            <a:avLst/>
            <a:gdLst/>
            <a:ahLst/>
            <a:cxnLst/>
            <a:rect l="l" t="t" r="r" b="b"/>
            <a:pathLst>
              <a:path w="323" h="96151" extrusionOk="0">
                <a:moveTo>
                  <a:pt x="166" y="0"/>
                </a:moveTo>
                <a:lnTo>
                  <a:pt x="1" y="96150"/>
                </a:lnTo>
                <a:lnTo>
                  <a:pt x="323" y="96150"/>
                </a:lnTo>
                <a:lnTo>
                  <a:pt x="166" y="0"/>
                </a:lnTo>
                <a:close/>
              </a:path>
            </a:pathLst>
          </a:custGeom>
          <a:solidFill>
            <a:srgbClr val="FFD6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646863" y="21446"/>
            <a:ext cx="8464" cy="1689069"/>
          </a:xfrm>
          <a:custGeom>
            <a:avLst/>
            <a:gdLst/>
            <a:ahLst/>
            <a:cxnLst/>
            <a:rect l="l" t="t" r="r" b="b"/>
            <a:pathLst>
              <a:path w="323" h="64456" extrusionOk="0">
                <a:moveTo>
                  <a:pt x="166" y="0"/>
                </a:moveTo>
                <a:lnTo>
                  <a:pt x="1" y="64456"/>
                </a:lnTo>
                <a:lnTo>
                  <a:pt x="322" y="64456"/>
                </a:lnTo>
                <a:lnTo>
                  <a:pt x="166" y="0"/>
                </a:lnTo>
                <a:close/>
              </a:path>
            </a:pathLst>
          </a:custGeom>
          <a:solidFill>
            <a:srgbClr val="FFD6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5" name="Google Shape;35;p2"/>
          <p:cNvGrpSpPr/>
          <p:nvPr/>
        </p:nvGrpSpPr>
        <p:grpSpPr>
          <a:xfrm>
            <a:off x="2038689" y="173907"/>
            <a:ext cx="57599" cy="831799"/>
            <a:chOff x="2038689" y="173907"/>
            <a:chExt cx="57599" cy="831799"/>
          </a:xfrm>
        </p:grpSpPr>
        <p:sp>
          <p:nvSpPr>
            <p:cNvPr id="36" name="Google Shape;36;p2"/>
            <p:cNvSpPr/>
            <p:nvPr/>
          </p:nvSpPr>
          <p:spPr>
            <a:xfrm>
              <a:off x="2038689" y="947872"/>
              <a:ext cx="57599" cy="57834"/>
            </a:xfrm>
            <a:custGeom>
              <a:avLst/>
              <a:gdLst/>
              <a:ahLst/>
              <a:cxnLst/>
              <a:rect l="l" t="t" r="r" b="b"/>
              <a:pathLst>
                <a:path w="2198" h="2207" fill="none" extrusionOk="0">
                  <a:moveTo>
                    <a:pt x="1" y="0"/>
                  </a:moveTo>
                  <a:lnTo>
                    <a:pt x="2197" y="0"/>
                  </a:lnTo>
                  <a:lnTo>
                    <a:pt x="2197" y="2206"/>
                  </a:lnTo>
                  <a:lnTo>
                    <a:pt x="1" y="2206"/>
                  </a:lnTo>
                  <a:close/>
                </a:path>
              </a:pathLst>
            </a:custGeom>
            <a:noFill/>
            <a:ln w="2975" cap="flat" cmpd="sng">
              <a:solidFill>
                <a:srgbClr val="00CFCC"/>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2063269" y="173907"/>
              <a:ext cx="8438" cy="692074"/>
            </a:xfrm>
            <a:custGeom>
              <a:avLst/>
              <a:gdLst/>
              <a:ahLst/>
              <a:cxnLst/>
              <a:rect l="l" t="t" r="r" b="b"/>
              <a:pathLst>
                <a:path w="322" h="26410" extrusionOk="0">
                  <a:moveTo>
                    <a:pt x="166" y="1"/>
                  </a:moveTo>
                  <a:lnTo>
                    <a:pt x="0" y="26410"/>
                  </a:lnTo>
                  <a:lnTo>
                    <a:pt x="322" y="26410"/>
                  </a:lnTo>
                  <a:lnTo>
                    <a:pt x="166" y="1"/>
                  </a:lnTo>
                  <a:close/>
                </a:path>
              </a:pathLst>
            </a:custGeom>
            <a:solidFill>
              <a:srgbClr val="FFD6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69"/>
        <p:cNvGrpSpPr/>
        <p:nvPr/>
      </p:nvGrpSpPr>
      <p:grpSpPr>
        <a:xfrm>
          <a:off x="0" y="0"/>
          <a:ext cx="0" cy="0"/>
          <a:chOff x="0" y="0"/>
          <a:chExt cx="0" cy="0"/>
        </a:xfrm>
      </p:grpSpPr>
      <p:sp>
        <p:nvSpPr>
          <p:cNvPr id="170" name="Google Shape;170;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171" name="Google Shape;171;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72" name="Google Shape;172;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TITLE_1">
    <p:spTree>
      <p:nvGrpSpPr>
        <p:cNvPr id="1" name="Shape 175"/>
        <p:cNvGrpSpPr/>
        <p:nvPr/>
      </p:nvGrpSpPr>
      <p:grpSpPr>
        <a:xfrm>
          <a:off x="0" y="0"/>
          <a:ext cx="0" cy="0"/>
          <a:chOff x="0" y="0"/>
          <a:chExt cx="0" cy="0"/>
        </a:xfrm>
      </p:grpSpPr>
      <p:sp>
        <p:nvSpPr>
          <p:cNvPr id="176" name="Google Shape;176;p11"/>
          <p:cNvSpPr txBox="1">
            <a:spLocks noGrp="1"/>
          </p:cNvSpPr>
          <p:nvPr>
            <p:ph type="ctrTitle"/>
          </p:nvPr>
        </p:nvSpPr>
        <p:spPr>
          <a:xfrm>
            <a:off x="3068675" y="3075325"/>
            <a:ext cx="3055800" cy="547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5200"/>
              <a:buNone/>
              <a:defRPr sz="2400">
                <a:solidFill>
                  <a:schemeClr val="accent1"/>
                </a:solidFill>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77" name="Google Shape;177;p11"/>
          <p:cNvSpPr txBox="1">
            <a:spLocks noGrp="1"/>
          </p:cNvSpPr>
          <p:nvPr>
            <p:ph type="subTitle" idx="1"/>
          </p:nvPr>
        </p:nvSpPr>
        <p:spPr>
          <a:xfrm>
            <a:off x="2333000" y="1799075"/>
            <a:ext cx="4478100" cy="7926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800"/>
              <a:buNone/>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78" name="Google Shape;178;p11"/>
          <p:cNvSpPr/>
          <p:nvPr/>
        </p:nvSpPr>
        <p:spPr>
          <a:xfrm>
            <a:off x="1621169" y="2890613"/>
            <a:ext cx="121198" cy="121434"/>
          </a:xfrm>
          <a:custGeom>
            <a:avLst/>
            <a:gdLst/>
            <a:ahLst/>
            <a:cxnLst/>
            <a:rect l="l" t="t" r="r" b="b"/>
            <a:pathLst>
              <a:path w="4625" h="4634" extrusionOk="0">
                <a:moveTo>
                  <a:pt x="1" y="0"/>
                </a:moveTo>
                <a:lnTo>
                  <a:pt x="1" y="4633"/>
                </a:lnTo>
                <a:lnTo>
                  <a:pt x="4625" y="4633"/>
                </a:lnTo>
                <a:lnTo>
                  <a:pt x="4625" y="0"/>
                </a:lnTo>
                <a:close/>
              </a:path>
            </a:pathLst>
          </a:custGeom>
          <a:solidFill>
            <a:srgbClr val="E898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11"/>
          <p:cNvSpPr/>
          <p:nvPr/>
        </p:nvSpPr>
        <p:spPr>
          <a:xfrm>
            <a:off x="1238740" y="2106884"/>
            <a:ext cx="121434" cy="121434"/>
          </a:xfrm>
          <a:custGeom>
            <a:avLst/>
            <a:gdLst/>
            <a:ahLst/>
            <a:cxnLst/>
            <a:rect l="l" t="t" r="r" b="b"/>
            <a:pathLst>
              <a:path w="4634" h="4634" extrusionOk="0">
                <a:moveTo>
                  <a:pt x="0" y="1"/>
                </a:moveTo>
                <a:lnTo>
                  <a:pt x="0" y="4634"/>
                </a:lnTo>
                <a:lnTo>
                  <a:pt x="4633" y="4634"/>
                </a:lnTo>
                <a:lnTo>
                  <a:pt x="463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1"/>
          <p:cNvSpPr/>
          <p:nvPr/>
        </p:nvSpPr>
        <p:spPr>
          <a:xfrm>
            <a:off x="8710023" y="4821495"/>
            <a:ext cx="98059" cy="98295"/>
          </a:xfrm>
          <a:custGeom>
            <a:avLst/>
            <a:gdLst/>
            <a:ahLst/>
            <a:cxnLst/>
            <a:rect l="l" t="t" r="r" b="b"/>
            <a:pathLst>
              <a:path w="3742" h="3751" fill="none" extrusionOk="0">
                <a:moveTo>
                  <a:pt x="1" y="0"/>
                </a:moveTo>
                <a:lnTo>
                  <a:pt x="3742" y="0"/>
                </a:lnTo>
                <a:lnTo>
                  <a:pt x="3742" y="3750"/>
                </a:lnTo>
                <a:lnTo>
                  <a:pt x="1" y="3750"/>
                </a:lnTo>
                <a:close/>
              </a:path>
            </a:pathLst>
          </a:custGeom>
          <a:noFill/>
          <a:ln w="2975" cap="flat" cmpd="sng">
            <a:solidFill>
              <a:srgbClr val="E898AC"/>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1"/>
          <p:cNvSpPr/>
          <p:nvPr/>
        </p:nvSpPr>
        <p:spPr>
          <a:xfrm>
            <a:off x="275669" y="1557059"/>
            <a:ext cx="57834" cy="57599"/>
          </a:xfrm>
          <a:custGeom>
            <a:avLst/>
            <a:gdLst/>
            <a:ahLst/>
            <a:cxnLst/>
            <a:rect l="l" t="t" r="r" b="b"/>
            <a:pathLst>
              <a:path w="2207" h="2198" fill="none" extrusionOk="0">
                <a:moveTo>
                  <a:pt x="0" y="0"/>
                </a:moveTo>
                <a:lnTo>
                  <a:pt x="2207" y="0"/>
                </a:lnTo>
                <a:lnTo>
                  <a:pt x="2207" y="2197"/>
                </a:lnTo>
                <a:lnTo>
                  <a:pt x="0" y="2197"/>
                </a:lnTo>
                <a:close/>
              </a:path>
            </a:pathLst>
          </a:custGeom>
          <a:noFill/>
          <a:ln w="2975" cap="flat" cmpd="sng">
            <a:solidFill>
              <a:srgbClr val="00CFCC"/>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1"/>
          <p:cNvSpPr/>
          <p:nvPr/>
        </p:nvSpPr>
        <p:spPr>
          <a:xfrm>
            <a:off x="8263673" y="2953681"/>
            <a:ext cx="104086" cy="104322"/>
          </a:xfrm>
          <a:custGeom>
            <a:avLst/>
            <a:gdLst/>
            <a:ahLst/>
            <a:cxnLst/>
            <a:rect l="l" t="t" r="r" b="b"/>
            <a:pathLst>
              <a:path w="3972" h="3981" extrusionOk="0">
                <a:moveTo>
                  <a:pt x="0" y="1"/>
                </a:moveTo>
                <a:lnTo>
                  <a:pt x="0" y="3981"/>
                </a:lnTo>
                <a:lnTo>
                  <a:pt x="3972" y="3981"/>
                </a:lnTo>
                <a:lnTo>
                  <a:pt x="3972" y="1"/>
                </a:lnTo>
                <a:close/>
              </a:path>
            </a:pathLst>
          </a:custGeom>
          <a:solidFill>
            <a:srgbClr val="00CF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3" name="Google Shape;183;p11"/>
          <p:cNvGrpSpPr/>
          <p:nvPr/>
        </p:nvGrpSpPr>
        <p:grpSpPr>
          <a:xfrm>
            <a:off x="8217007" y="3576772"/>
            <a:ext cx="188886" cy="1181531"/>
            <a:chOff x="2877432" y="975334"/>
            <a:chExt cx="188886" cy="1181531"/>
          </a:xfrm>
        </p:grpSpPr>
        <p:sp>
          <p:nvSpPr>
            <p:cNvPr id="184" name="Google Shape;184;p11"/>
            <p:cNvSpPr/>
            <p:nvPr/>
          </p:nvSpPr>
          <p:spPr>
            <a:xfrm>
              <a:off x="2877432" y="1968242"/>
              <a:ext cx="188886" cy="188624"/>
            </a:xfrm>
            <a:custGeom>
              <a:avLst/>
              <a:gdLst/>
              <a:ahLst/>
              <a:cxnLst/>
              <a:rect l="l" t="t" r="r" b="b"/>
              <a:pathLst>
                <a:path w="7208" h="7198" fill="none" extrusionOk="0">
                  <a:moveTo>
                    <a:pt x="1" y="0"/>
                  </a:moveTo>
                  <a:lnTo>
                    <a:pt x="7208" y="0"/>
                  </a:lnTo>
                  <a:lnTo>
                    <a:pt x="7208" y="7198"/>
                  </a:lnTo>
                  <a:lnTo>
                    <a:pt x="1" y="7198"/>
                  </a:lnTo>
                  <a:close/>
                </a:path>
              </a:pathLst>
            </a:custGeom>
            <a:noFill/>
            <a:ln w="5750" cap="flat" cmpd="sng">
              <a:solidFill>
                <a:srgbClr val="FF9973"/>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11"/>
            <p:cNvSpPr/>
            <p:nvPr/>
          </p:nvSpPr>
          <p:spPr>
            <a:xfrm>
              <a:off x="2905393" y="1452501"/>
              <a:ext cx="133226" cy="133252"/>
            </a:xfrm>
            <a:custGeom>
              <a:avLst/>
              <a:gdLst/>
              <a:ahLst/>
              <a:cxnLst/>
              <a:rect l="l" t="t" r="r" b="b"/>
              <a:pathLst>
                <a:path w="5084" h="5085" fill="none" extrusionOk="0">
                  <a:moveTo>
                    <a:pt x="0" y="1"/>
                  </a:moveTo>
                  <a:lnTo>
                    <a:pt x="5083" y="1"/>
                  </a:lnTo>
                  <a:lnTo>
                    <a:pt x="5083" y="5084"/>
                  </a:lnTo>
                  <a:lnTo>
                    <a:pt x="0" y="5084"/>
                  </a:lnTo>
                  <a:close/>
                </a:path>
              </a:pathLst>
            </a:custGeom>
            <a:noFill/>
            <a:ln w="4125" cap="flat" cmpd="sng">
              <a:solidFill>
                <a:srgbClr val="FF9973"/>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1"/>
            <p:cNvSpPr/>
            <p:nvPr/>
          </p:nvSpPr>
          <p:spPr>
            <a:xfrm>
              <a:off x="2931651" y="975334"/>
              <a:ext cx="80476" cy="80711"/>
            </a:xfrm>
            <a:custGeom>
              <a:avLst/>
              <a:gdLst/>
              <a:ahLst/>
              <a:cxnLst/>
              <a:rect l="l" t="t" r="r" b="b"/>
              <a:pathLst>
                <a:path w="3071" h="3080" fill="none" extrusionOk="0">
                  <a:moveTo>
                    <a:pt x="0" y="0"/>
                  </a:moveTo>
                  <a:lnTo>
                    <a:pt x="3070" y="0"/>
                  </a:lnTo>
                  <a:lnTo>
                    <a:pt x="3070" y="3080"/>
                  </a:lnTo>
                  <a:lnTo>
                    <a:pt x="0" y="3080"/>
                  </a:lnTo>
                  <a:close/>
                </a:path>
              </a:pathLst>
            </a:custGeom>
            <a:noFill/>
            <a:ln w="2525" cap="flat" cmpd="sng">
              <a:solidFill>
                <a:srgbClr val="FF9973"/>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7" name="Google Shape;187;p11"/>
          <p:cNvSpPr/>
          <p:nvPr/>
        </p:nvSpPr>
        <p:spPr>
          <a:xfrm>
            <a:off x="8718796" y="1164882"/>
            <a:ext cx="80502" cy="80476"/>
          </a:xfrm>
          <a:custGeom>
            <a:avLst/>
            <a:gdLst/>
            <a:ahLst/>
            <a:cxnLst/>
            <a:rect l="l" t="t" r="r" b="b"/>
            <a:pathLst>
              <a:path w="3072" h="3071" extrusionOk="0">
                <a:moveTo>
                  <a:pt x="1" y="0"/>
                </a:moveTo>
                <a:lnTo>
                  <a:pt x="1" y="3070"/>
                </a:lnTo>
                <a:lnTo>
                  <a:pt x="3071" y="3070"/>
                </a:lnTo>
                <a:lnTo>
                  <a:pt x="3071" y="0"/>
                </a:lnTo>
                <a:close/>
              </a:path>
            </a:pathLst>
          </a:custGeom>
          <a:solidFill>
            <a:srgbClr val="FF99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8" name="Google Shape;188;p11"/>
          <p:cNvGrpSpPr/>
          <p:nvPr/>
        </p:nvGrpSpPr>
        <p:grpSpPr>
          <a:xfrm>
            <a:off x="7519346" y="3243318"/>
            <a:ext cx="98059" cy="1147596"/>
            <a:chOff x="3347921" y="16006"/>
            <a:chExt cx="98059" cy="1147596"/>
          </a:xfrm>
        </p:grpSpPr>
        <p:sp>
          <p:nvSpPr>
            <p:cNvPr id="189" name="Google Shape;189;p11"/>
            <p:cNvSpPr/>
            <p:nvPr/>
          </p:nvSpPr>
          <p:spPr>
            <a:xfrm>
              <a:off x="3347921" y="1065280"/>
              <a:ext cx="98059" cy="98321"/>
            </a:xfrm>
            <a:custGeom>
              <a:avLst/>
              <a:gdLst/>
              <a:ahLst/>
              <a:cxnLst/>
              <a:rect l="l" t="t" r="r" b="b"/>
              <a:pathLst>
                <a:path w="3742" h="3752" fill="none" extrusionOk="0">
                  <a:moveTo>
                    <a:pt x="0" y="1"/>
                  </a:moveTo>
                  <a:lnTo>
                    <a:pt x="3741" y="1"/>
                  </a:lnTo>
                  <a:lnTo>
                    <a:pt x="3741" y="3751"/>
                  </a:lnTo>
                  <a:lnTo>
                    <a:pt x="0" y="3751"/>
                  </a:lnTo>
                  <a:close/>
                </a:path>
              </a:pathLst>
            </a:custGeom>
            <a:noFill/>
            <a:ln w="2975" cap="flat" cmpd="sng">
              <a:solidFill>
                <a:srgbClr val="E898AC"/>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11"/>
            <p:cNvSpPr/>
            <p:nvPr/>
          </p:nvSpPr>
          <p:spPr>
            <a:xfrm>
              <a:off x="3392705" y="16006"/>
              <a:ext cx="8464" cy="894665"/>
            </a:xfrm>
            <a:custGeom>
              <a:avLst/>
              <a:gdLst/>
              <a:ahLst/>
              <a:cxnLst/>
              <a:rect l="l" t="t" r="r" b="b"/>
              <a:pathLst>
                <a:path w="323" h="34141" extrusionOk="0">
                  <a:moveTo>
                    <a:pt x="157" y="1"/>
                  </a:moveTo>
                  <a:lnTo>
                    <a:pt x="1" y="34141"/>
                  </a:lnTo>
                  <a:lnTo>
                    <a:pt x="323" y="34141"/>
                  </a:lnTo>
                  <a:lnTo>
                    <a:pt x="157" y="1"/>
                  </a:lnTo>
                  <a:close/>
                </a:path>
              </a:pathLst>
            </a:custGeom>
            <a:solidFill>
              <a:srgbClr val="FFD6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1" name="Google Shape;191;p11"/>
          <p:cNvGrpSpPr/>
          <p:nvPr/>
        </p:nvGrpSpPr>
        <p:grpSpPr>
          <a:xfrm>
            <a:off x="805821" y="2953663"/>
            <a:ext cx="121172" cy="760495"/>
            <a:chOff x="5245196" y="3136513"/>
            <a:chExt cx="121172" cy="760495"/>
          </a:xfrm>
        </p:grpSpPr>
        <p:sp>
          <p:nvSpPr>
            <p:cNvPr id="192" name="Google Shape;192;p11"/>
            <p:cNvSpPr/>
            <p:nvPr/>
          </p:nvSpPr>
          <p:spPr>
            <a:xfrm>
              <a:off x="5245196" y="3775810"/>
              <a:ext cx="121172" cy="121198"/>
            </a:xfrm>
            <a:custGeom>
              <a:avLst/>
              <a:gdLst/>
              <a:ahLst/>
              <a:cxnLst/>
              <a:rect l="l" t="t" r="r" b="b"/>
              <a:pathLst>
                <a:path w="4624" h="4625" extrusionOk="0">
                  <a:moveTo>
                    <a:pt x="0" y="1"/>
                  </a:moveTo>
                  <a:lnTo>
                    <a:pt x="0" y="4624"/>
                  </a:lnTo>
                  <a:lnTo>
                    <a:pt x="4624" y="4624"/>
                  </a:lnTo>
                  <a:lnTo>
                    <a:pt x="4624" y="1"/>
                  </a:lnTo>
                  <a:close/>
                </a:path>
              </a:pathLst>
            </a:custGeom>
            <a:solidFill>
              <a:srgbClr val="E898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1"/>
            <p:cNvSpPr/>
            <p:nvPr/>
          </p:nvSpPr>
          <p:spPr>
            <a:xfrm>
              <a:off x="5309007" y="3136513"/>
              <a:ext cx="8464" cy="554288"/>
            </a:xfrm>
            <a:custGeom>
              <a:avLst/>
              <a:gdLst/>
              <a:ahLst/>
              <a:cxnLst/>
              <a:rect l="l" t="t" r="r" b="b"/>
              <a:pathLst>
                <a:path w="323" h="21152" extrusionOk="0">
                  <a:moveTo>
                    <a:pt x="166" y="1"/>
                  </a:moveTo>
                  <a:lnTo>
                    <a:pt x="0" y="21152"/>
                  </a:lnTo>
                  <a:lnTo>
                    <a:pt x="322" y="21152"/>
                  </a:lnTo>
                  <a:lnTo>
                    <a:pt x="166" y="1"/>
                  </a:lnTo>
                  <a:close/>
                </a:path>
              </a:pathLst>
            </a:custGeom>
            <a:solidFill>
              <a:srgbClr val="FFD6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4" name="Google Shape;194;p11"/>
          <p:cNvGrpSpPr/>
          <p:nvPr/>
        </p:nvGrpSpPr>
        <p:grpSpPr>
          <a:xfrm>
            <a:off x="250617" y="2402301"/>
            <a:ext cx="188650" cy="2468354"/>
            <a:chOff x="250617" y="2402301"/>
            <a:chExt cx="188650" cy="2468354"/>
          </a:xfrm>
        </p:grpSpPr>
        <p:sp>
          <p:nvSpPr>
            <p:cNvPr id="195" name="Google Shape;195;p11"/>
            <p:cNvSpPr/>
            <p:nvPr/>
          </p:nvSpPr>
          <p:spPr>
            <a:xfrm>
              <a:off x="250617" y="4681770"/>
              <a:ext cx="188650" cy="188886"/>
            </a:xfrm>
            <a:custGeom>
              <a:avLst/>
              <a:gdLst/>
              <a:ahLst/>
              <a:cxnLst/>
              <a:rect l="l" t="t" r="r" b="b"/>
              <a:pathLst>
                <a:path w="7199" h="7208" fill="none" extrusionOk="0">
                  <a:moveTo>
                    <a:pt x="0" y="1"/>
                  </a:moveTo>
                  <a:lnTo>
                    <a:pt x="7198" y="1"/>
                  </a:lnTo>
                  <a:lnTo>
                    <a:pt x="7198" y="7207"/>
                  </a:lnTo>
                  <a:lnTo>
                    <a:pt x="0" y="7207"/>
                  </a:lnTo>
                  <a:close/>
                </a:path>
              </a:pathLst>
            </a:custGeom>
            <a:noFill/>
            <a:ln w="5750" cap="flat" cmpd="sng">
              <a:solidFill>
                <a:srgbClr val="FF9973"/>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1"/>
            <p:cNvSpPr/>
            <p:nvPr/>
          </p:nvSpPr>
          <p:spPr>
            <a:xfrm>
              <a:off x="278316" y="4166291"/>
              <a:ext cx="133226" cy="133226"/>
            </a:xfrm>
            <a:custGeom>
              <a:avLst/>
              <a:gdLst/>
              <a:ahLst/>
              <a:cxnLst/>
              <a:rect l="l" t="t" r="r" b="b"/>
              <a:pathLst>
                <a:path w="5084" h="5084" fill="none" extrusionOk="0">
                  <a:moveTo>
                    <a:pt x="1" y="0"/>
                  </a:moveTo>
                  <a:lnTo>
                    <a:pt x="5084" y="0"/>
                  </a:lnTo>
                  <a:lnTo>
                    <a:pt x="5084" y="5084"/>
                  </a:lnTo>
                  <a:lnTo>
                    <a:pt x="1" y="5084"/>
                  </a:lnTo>
                  <a:close/>
                </a:path>
              </a:pathLst>
            </a:custGeom>
            <a:noFill/>
            <a:ln w="4125" cap="flat" cmpd="sng">
              <a:solidFill>
                <a:srgbClr val="FF9973"/>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1"/>
            <p:cNvSpPr/>
            <p:nvPr/>
          </p:nvSpPr>
          <p:spPr>
            <a:xfrm>
              <a:off x="304573" y="3689098"/>
              <a:ext cx="80476" cy="80476"/>
            </a:xfrm>
            <a:custGeom>
              <a:avLst/>
              <a:gdLst/>
              <a:ahLst/>
              <a:cxnLst/>
              <a:rect l="l" t="t" r="r" b="b"/>
              <a:pathLst>
                <a:path w="3071" h="3071" fill="none" extrusionOk="0">
                  <a:moveTo>
                    <a:pt x="1" y="0"/>
                  </a:moveTo>
                  <a:lnTo>
                    <a:pt x="3071" y="0"/>
                  </a:lnTo>
                  <a:lnTo>
                    <a:pt x="3071" y="3071"/>
                  </a:lnTo>
                  <a:lnTo>
                    <a:pt x="1" y="3071"/>
                  </a:lnTo>
                  <a:close/>
                </a:path>
              </a:pathLst>
            </a:custGeom>
            <a:noFill/>
            <a:ln w="2525" cap="flat" cmpd="sng">
              <a:solidFill>
                <a:srgbClr val="FF9973"/>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1"/>
            <p:cNvSpPr/>
            <p:nvPr/>
          </p:nvSpPr>
          <p:spPr>
            <a:xfrm>
              <a:off x="340710" y="2402301"/>
              <a:ext cx="8464" cy="1011487"/>
            </a:xfrm>
            <a:custGeom>
              <a:avLst/>
              <a:gdLst/>
              <a:ahLst/>
              <a:cxnLst/>
              <a:rect l="l" t="t" r="r" b="b"/>
              <a:pathLst>
                <a:path w="323" h="38599" extrusionOk="0">
                  <a:moveTo>
                    <a:pt x="157" y="1"/>
                  </a:moveTo>
                  <a:lnTo>
                    <a:pt x="0" y="38599"/>
                  </a:lnTo>
                  <a:lnTo>
                    <a:pt x="322" y="38599"/>
                  </a:lnTo>
                  <a:lnTo>
                    <a:pt x="157" y="1"/>
                  </a:lnTo>
                  <a:close/>
                </a:path>
              </a:pathLst>
            </a:custGeom>
            <a:solidFill>
              <a:srgbClr val="FFD6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9" name="Google Shape;199;p11"/>
          <p:cNvSpPr/>
          <p:nvPr/>
        </p:nvSpPr>
        <p:spPr>
          <a:xfrm>
            <a:off x="8307214" y="-383977"/>
            <a:ext cx="8464" cy="2519637"/>
          </a:xfrm>
          <a:custGeom>
            <a:avLst/>
            <a:gdLst/>
            <a:ahLst/>
            <a:cxnLst/>
            <a:rect l="l" t="t" r="r" b="b"/>
            <a:pathLst>
              <a:path w="323" h="96151" extrusionOk="0">
                <a:moveTo>
                  <a:pt x="166" y="0"/>
                </a:moveTo>
                <a:lnTo>
                  <a:pt x="1" y="96150"/>
                </a:lnTo>
                <a:lnTo>
                  <a:pt x="323" y="96150"/>
                </a:lnTo>
                <a:lnTo>
                  <a:pt x="166" y="0"/>
                </a:lnTo>
                <a:close/>
              </a:path>
            </a:pathLst>
          </a:custGeom>
          <a:solidFill>
            <a:srgbClr val="FFD6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1"/>
          <p:cNvSpPr/>
          <p:nvPr/>
        </p:nvSpPr>
        <p:spPr>
          <a:xfrm>
            <a:off x="646863" y="21446"/>
            <a:ext cx="8464" cy="1689069"/>
          </a:xfrm>
          <a:custGeom>
            <a:avLst/>
            <a:gdLst/>
            <a:ahLst/>
            <a:cxnLst/>
            <a:rect l="l" t="t" r="r" b="b"/>
            <a:pathLst>
              <a:path w="323" h="64456" extrusionOk="0">
                <a:moveTo>
                  <a:pt x="166" y="0"/>
                </a:moveTo>
                <a:lnTo>
                  <a:pt x="1" y="64456"/>
                </a:lnTo>
                <a:lnTo>
                  <a:pt x="322" y="64456"/>
                </a:lnTo>
                <a:lnTo>
                  <a:pt x="166" y="0"/>
                </a:lnTo>
                <a:close/>
              </a:path>
            </a:pathLst>
          </a:custGeom>
          <a:solidFill>
            <a:srgbClr val="FFD6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1" name="Google Shape;201;p11"/>
          <p:cNvGrpSpPr/>
          <p:nvPr/>
        </p:nvGrpSpPr>
        <p:grpSpPr>
          <a:xfrm>
            <a:off x="2038689" y="173907"/>
            <a:ext cx="57599" cy="831799"/>
            <a:chOff x="2038689" y="173907"/>
            <a:chExt cx="57599" cy="831799"/>
          </a:xfrm>
        </p:grpSpPr>
        <p:sp>
          <p:nvSpPr>
            <p:cNvPr id="202" name="Google Shape;202;p11"/>
            <p:cNvSpPr/>
            <p:nvPr/>
          </p:nvSpPr>
          <p:spPr>
            <a:xfrm>
              <a:off x="2038689" y="947872"/>
              <a:ext cx="57599" cy="57834"/>
            </a:xfrm>
            <a:custGeom>
              <a:avLst/>
              <a:gdLst/>
              <a:ahLst/>
              <a:cxnLst/>
              <a:rect l="l" t="t" r="r" b="b"/>
              <a:pathLst>
                <a:path w="2198" h="2207" fill="none" extrusionOk="0">
                  <a:moveTo>
                    <a:pt x="1" y="0"/>
                  </a:moveTo>
                  <a:lnTo>
                    <a:pt x="2197" y="0"/>
                  </a:lnTo>
                  <a:lnTo>
                    <a:pt x="2197" y="2206"/>
                  </a:lnTo>
                  <a:lnTo>
                    <a:pt x="1" y="2206"/>
                  </a:lnTo>
                  <a:close/>
                </a:path>
              </a:pathLst>
            </a:custGeom>
            <a:noFill/>
            <a:ln w="2975" cap="flat" cmpd="sng">
              <a:solidFill>
                <a:srgbClr val="00CFCC"/>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1"/>
            <p:cNvSpPr/>
            <p:nvPr/>
          </p:nvSpPr>
          <p:spPr>
            <a:xfrm>
              <a:off x="2063269" y="173907"/>
              <a:ext cx="8438" cy="692074"/>
            </a:xfrm>
            <a:custGeom>
              <a:avLst/>
              <a:gdLst/>
              <a:ahLst/>
              <a:cxnLst/>
              <a:rect l="l" t="t" r="r" b="b"/>
              <a:pathLst>
                <a:path w="322" h="26410" extrusionOk="0">
                  <a:moveTo>
                    <a:pt x="166" y="1"/>
                  </a:moveTo>
                  <a:lnTo>
                    <a:pt x="0" y="26410"/>
                  </a:lnTo>
                  <a:lnTo>
                    <a:pt x="322" y="26410"/>
                  </a:lnTo>
                  <a:lnTo>
                    <a:pt x="166" y="1"/>
                  </a:lnTo>
                  <a:close/>
                </a:path>
              </a:pathLst>
            </a:custGeom>
            <a:solidFill>
              <a:srgbClr val="FFD6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4" name="Google Shape;204;p11"/>
          <p:cNvSpPr/>
          <p:nvPr/>
        </p:nvSpPr>
        <p:spPr>
          <a:xfrm>
            <a:off x="7582340" y="1834534"/>
            <a:ext cx="121434" cy="121434"/>
          </a:xfrm>
          <a:custGeom>
            <a:avLst/>
            <a:gdLst/>
            <a:ahLst/>
            <a:cxnLst/>
            <a:rect l="l" t="t" r="r" b="b"/>
            <a:pathLst>
              <a:path w="4634" h="4634" extrusionOk="0">
                <a:moveTo>
                  <a:pt x="0" y="1"/>
                </a:moveTo>
                <a:lnTo>
                  <a:pt x="0" y="4634"/>
                </a:lnTo>
                <a:lnTo>
                  <a:pt x="4633" y="4634"/>
                </a:lnTo>
                <a:lnTo>
                  <a:pt x="4633" y="1"/>
                </a:lnTo>
                <a:close/>
              </a:path>
            </a:pathLst>
          </a:custGeom>
          <a:solidFill>
            <a:srgbClr val="E898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5" name="Google Shape;205;p11"/>
          <p:cNvGrpSpPr/>
          <p:nvPr/>
        </p:nvGrpSpPr>
        <p:grpSpPr>
          <a:xfrm>
            <a:off x="4920170" y="-496491"/>
            <a:ext cx="188886" cy="1181531"/>
            <a:chOff x="2877432" y="975334"/>
            <a:chExt cx="188886" cy="1181531"/>
          </a:xfrm>
        </p:grpSpPr>
        <p:sp>
          <p:nvSpPr>
            <p:cNvPr id="206" name="Google Shape;206;p11"/>
            <p:cNvSpPr/>
            <p:nvPr/>
          </p:nvSpPr>
          <p:spPr>
            <a:xfrm>
              <a:off x="2877432" y="1968242"/>
              <a:ext cx="188886" cy="188624"/>
            </a:xfrm>
            <a:custGeom>
              <a:avLst/>
              <a:gdLst/>
              <a:ahLst/>
              <a:cxnLst/>
              <a:rect l="l" t="t" r="r" b="b"/>
              <a:pathLst>
                <a:path w="7208" h="7198" fill="none" extrusionOk="0">
                  <a:moveTo>
                    <a:pt x="1" y="0"/>
                  </a:moveTo>
                  <a:lnTo>
                    <a:pt x="7208" y="0"/>
                  </a:lnTo>
                  <a:lnTo>
                    <a:pt x="7208" y="7198"/>
                  </a:lnTo>
                  <a:lnTo>
                    <a:pt x="1" y="7198"/>
                  </a:lnTo>
                  <a:close/>
                </a:path>
              </a:pathLst>
            </a:custGeom>
            <a:noFill/>
            <a:ln w="5750" cap="flat" cmpd="sng">
              <a:solidFill>
                <a:schemeClr val="accent2"/>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1"/>
            <p:cNvSpPr/>
            <p:nvPr/>
          </p:nvSpPr>
          <p:spPr>
            <a:xfrm>
              <a:off x="2905393" y="1452501"/>
              <a:ext cx="133226" cy="133252"/>
            </a:xfrm>
            <a:custGeom>
              <a:avLst/>
              <a:gdLst/>
              <a:ahLst/>
              <a:cxnLst/>
              <a:rect l="l" t="t" r="r" b="b"/>
              <a:pathLst>
                <a:path w="5084" h="5085" fill="none" extrusionOk="0">
                  <a:moveTo>
                    <a:pt x="0" y="1"/>
                  </a:moveTo>
                  <a:lnTo>
                    <a:pt x="5083" y="1"/>
                  </a:lnTo>
                  <a:lnTo>
                    <a:pt x="5083" y="5084"/>
                  </a:lnTo>
                  <a:lnTo>
                    <a:pt x="0" y="5084"/>
                  </a:lnTo>
                  <a:close/>
                </a:path>
              </a:pathLst>
            </a:custGeom>
            <a:noFill/>
            <a:ln w="4125" cap="flat" cmpd="sng">
              <a:solidFill>
                <a:schemeClr val="accent2"/>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1"/>
            <p:cNvSpPr/>
            <p:nvPr/>
          </p:nvSpPr>
          <p:spPr>
            <a:xfrm>
              <a:off x="2931651" y="975334"/>
              <a:ext cx="80476" cy="80711"/>
            </a:xfrm>
            <a:custGeom>
              <a:avLst/>
              <a:gdLst/>
              <a:ahLst/>
              <a:cxnLst/>
              <a:rect l="l" t="t" r="r" b="b"/>
              <a:pathLst>
                <a:path w="3071" h="3080" fill="none" extrusionOk="0">
                  <a:moveTo>
                    <a:pt x="0" y="0"/>
                  </a:moveTo>
                  <a:lnTo>
                    <a:pt x="3070" y="0"/>
                  </a:lnTo>
                  <a:lnTo>
                    <a:pt x="3070" y="3080"/>
                  </a:lnTo>
                  <a:lnTo>
                    <a:pt x="0" y="3080"/>
                  </a:lnTo>
                  <a:close/>
                </a:path>
              </a:pathLst>
            </a:custGeom>
            <a:noFill/>
            <a:ln w="2525" cap="flat" cmpd="sng">
              <a:solidFill>
                <a:schemeClr val="accent2"/>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9" name="Google Shape;209;p11"/>
          <p:cNvSpPr/>
          <p:nvPr/>
        </p:nvSpPr>
        <p:spPr>
          <a:xfrm>
            <a:off x="7084804" y="549572"/>
            <a:ext cx="80476" cy="80476"/>
          </a:xfrm>
          <a:custGeom>
            <a:avLst/>
            <a:gdLst/>
            <a:ahLst/>
            <a:cxnLst/>
            <a:rect l="l" t="t" r="r" b="b"/>
            <a:pathLst>
              <a:path w="3071" h="3071" extrusionOk="0">
                <a:moveTo>
                  <a:pt x="1" y="1"/>
                </a:moveTo>
                <a:lnTo>
                  <a:pt x="1" y="3071"/>
                </a:lnTo>
                <a:lnTo>
                  <a:pt x="3071" y="3071"/>
                </a:lnTo>
                <a:lnTo>
                  <a:pt x="3071" y="1"/>
                </a:lnTo>
                <a:close/>
              </a:path>
            </a:pathLst>
          </a:custGeom>
          <a:solidFill>
            <a:srgbClr val="FF99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0" name="Google Shape;210;p11"/>
          <p:cNvGrpSpPr/>
          <p:nvPr/>
        </p:nvGrpSpPr>
        <p:grpSpPr>
          <a:xfrm>
            <a:off x="3030471" y="-223849"/>
            <a:ext cx="121172" cy="760495"/>
            <a:chOff x="5245196" y="3136513"/>
            <a:chExt cx="121172" cy="760495"/>
          </a:xfrm>
        </p:grpSpPr>
        <p:sp>
          <p:nvSpPr>
            <p:cNvPr id="211" name="Google Shape;211;p11"/>
            <p:cNvSpPr/>
            <p:nvPr/>
          </p:nvSpPr>
          <p:spPr>
            <a:xfrm>
              <a:off x="5245196" y="3775810"/>
              <a:ext cx="121172" cy="121198"/>
            </a:xfrm>
            <a:custGeom>
              <a:avLst/>
              <a:gdLst/>
              <a:ahLst/>
              <a:cxnLst/>
              <a:rect l="l" t="t" r="r" b="b"/>
              <a:pathLst>
                <a:path w="4624" h="4625" extrusionOk="0">
                  <a:moveTo>
                    <a:pt x="0" y="1"/>
                  </a:moveTo>
                  <a:lnTo>
                    <a:pt x="0" y="4624"/>
                  </a:lnTo>
                  <a:lnTo>
                    <a:pt x="4624" y="4624"/>
                  </a:lnTo>
                  <a:lnTo>
                    <a:pt x="4624" y="1"/>
                  </a:lnTo>
                  <a:close/>
                </a:path>
              </a:pathLst>
            </a:custGeom>
            <a:solidFill>
              <a:srgbClr val="E898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1"/>
            <p:cNvSpPr/>
            <p:nvPr/>
          </p:nvSpPr>
          <p:spPr>
            <a:xfrm>
              <a:off x="5309007" y="3136513"/>
              <a:ext cx="8464" cy="554288"/>
            </a:xfrm>
            <a:custGeom>
              <a:avLst/>
              <a:gdLst/>
              <a:ahLst/>
              <a:cxnLst/>
              <a:rect l="l" t="t" r="r" b="b"/>
              <a:pathLst>
                <a:path w="323" h="21152" extrusionOk="0">
                  <a:moveTo>
                    <a:pt x="166" y="1"/>
                  </a:moveTo>
                  <a:lnTo>
                    <a:pt x="0" y="21152"/>
                  </a:lnTo>
                  <a:lnTo>
                    <a:pt x="322" y="21152"/>
                  </a:lnTo>
                  <a:lnTo>
                    <a:pt x="166" y="1"/>
                  </a:lnTo>
                  <a:close/>
                </a:path>
              </a:pathLst>
            </a:custGeom>
            <a:solidFill>
              <a:srgbClr val="FFD6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3" name="Google Shape;213;p11"/>
          <p:cNvGrpSpPr/>
          <p:nvPr/>
        </p:nvGrpSpPr>
        <p:grpSpPr>
          <a:xfrm>
            <a:off x="2306292" y="2569221"/>
            <a:ext cx="199237" cy="2828935"/>
            <a:chOff x="1608717" y="1280046"/>
            <a:chExt cx="199237" cy="2828935"/>
          </a:xfrm>
        </p:grpSpPr>
        <p:sp>
          <p:nvSpPr>
            <p:cNvPr id="214" name="Google Shape;214;p11"/>
            <p:cNvSpPr/>
            <p:nvPr/>
          </p:nvSpPr>
          <p:spPr>
            <a:xfrm>
              <a:off x="1608717" y="3909744"/>
              <a:ext cx="199237" cy="199237"/>
            </a:xfrm>
            <a:custGeom>
              <a:avLst/>
              <a:gdLst/>
              <a:ahLst/>
              <a:cxnLst/>
              <a:rect l="l" t="t" r="r" b="b"/>
              <a:pathLst>
                <a:path w="7603" h="7603" extrusionOk="0">
                  <a:moveTo>
                    <a:pt x="0" y="1"/>
                  </a:moveTo>
                  <a:lnTo>
                    <a:pt x="0" y="7602"/>
                  </a:lnTo>
                  <a:lnTo>
                    <a:pt x="7602" y="7602"/>
                  </a:lnTo>
                  <a:lnTo>
                    <a:pt x="7602" y="1"/>
                  </a:lnTo>
                  <a:close/>
                </a:path>
              </a:pathLst>
            </a:custGeom>
            <a:solidFill>
              <a:srgbClr val="00CF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11"/>
            <p:cNvSpPr/>
            <p:nvPr/>
          </p:nvSpPr>
          <p:spPr>
            <a:xfrm>
              <a:off x="1656175" y="3269477"/>
              <a:ext cx="104086" cy="104086"/>
            </a:xfrm>
            <a:custGeom>
              <a:avLst/>
              <a:gdLst/>
              <a:ahLst/>
              <a:cxnLst/>
              <a:rect l="l" t="t" r="r" b="b"/>
              <a:pathLst>
                <a:path w="3972" h="3972" extrusionOk="0">
                  <a:moveTo>
                    <a:pt x="0" y="1"/>
                  </a:moveTo>
                  <a:lnTo>
                    <a:pt x="0" y="3972"/>
                  </a:lnTo>
                  <a:lnTo>
                    <a:pt x="3971" y="3972"/>
                  </a:lnTo>
                  <a:lnTo>
                    <a:pt x="3971" y="1"/>
                  </a:lnTo>
                  <a:close/>
                </a:path>
              </a:pathLst>
            </a:custGeom>
            <a:solidFill>
              <a:srgbClr val="00CF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1"/>
            <p:cNvSpPr/>
            <p:nvPr/>
          </p:nvSpPr>
          <p:spPr>
            <a:xfrm>
              <a:off x="1704104" y="1280046"/>
              <a:ext cx="8464" cy="1794099"/>
            </a:xfrm>
            <a:custGeom>
              <a:avLst/>
              <a:gdLst/>
              <a:ahLst/>
              <a:cxnLst/>
              <a:rect l="l" t="t" r="r" b="b"/>
              <a:pathLst>
                <a:path w="323" h="68464" extrusionOk="0">
                  <a:moveTo>
                    <a:pt x="157" y="0"/>
                  </a:moveTo>
                  <a:lnTo>
                    <a:pt x="0" y="68464"/>
                  </a:lnTo>
                  <a:lnTo>
                    <a:pt x="322" y="68464"/>
                  </a:lnTo>
                  <a:lnTo>
                    <a:pt x="157" y="0"/>
                  </a:lnTo>
                  <a:close/>
                </a:path>
              </a:pathLst>
            </a:custGeom>
            <a:solidFill>
              <a:srgbClr val="FFD6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256"/>
        <p:cNvGrpSpPr/>
        <p:nvPr/>
      </p:nvGrpSpPr>
      <p:grpSpPr>
        <a:xfrm>
          <a:off x="0" y="0"/>
          <a:ext cx="0" cy="0"/>
          <a:chOff x="0" y="0"/>
          <a:chExt cx="0" cy="0"/>
        </a:xfrm>
      </p:grpSpPr>
      <p:sp>
        <p:nvSpPr>
          <p:cNvPr id="257" name="Google Shape;257;p13"/>
          <p:cNvSpPr txBox="1">
            <a:spLocks noGrp="1"/>
          </p:cNvSpPr>
          <p:nvPr>
            <p:ph type="subTitle" idx="1"/>
          </p:nvPr>
        </p:nvSpPr>
        <p:spPr>
          <a:xfrm>
            <a:off x="6429027" y="3829680"/>
            <a:ext cx="2428200" cy="572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rgbClr val="000000"/>
              </a:buClr>
              <a:buSzPts val="1000"/>
              <a:buNone/>
              <a:defRPr sz="1400"/>
            </a:lvl1pPr>
            <a:lvl2pPr lvl="1" rtl="0">
              <a:lnSpc>
                <a:spcPct val="100000"/>
              </a:lnSpc>
              <a:spcBef>
                <a:spcPts val="0"/>
              </a:spcBef>
              <a:spcAft>
                <a:spcPts val="0"/>
              </a:spcAft>
              <a:buClr>
                <a:srgbClr val="000000"/>
              </a:buClr>
              <a:buSzPts val="1000"/>
              <a:buNone/>
              <a:defRPr sz="1000">
                <a:solidFill>
                  <a:srgbClr val="000000"/>
                </a:solidFill>
              </a:defRPr>
            </a:lvl2pPr>
            <a:lvl3pPr lvl="2" rtl="0">
              <a:lnSpc>
                <a:spcPct val="100000"/>
              </a:lnSpc>
              <a:spcBef>
                <a:spcPts val="0"/>
              </a:spcBef>
              <a:spcAft>
                <a:spcPts val="0"/>
              </a:spcAft>
              <a:buClr>
                <a:srgbClr val="000000"/>
              </a:buClr>
              <a:buSzPts val="1000"/>
              <a:buNone/>
              <a:defRPr sz="1000">
                <a:solidFill>
                  <a:srgbClr val="000000"/>
                </a:solidFill>
              </a:defRPr>
            </a:lvl3pPr>
            <a:lvl4pPr lvl="3" rtl="0">
              <a:lnSpc>
                <a:spcPct val="100000"/>
              </a:lnSpc>
              <a:spcBef>
                <a:spcPts val="0"/>
              </a:spcBef>
              <a:spcAft>
                <a:spcPts val="0"/>
              </a:spcAft>
              <a:buClr>
                <a:srgbClr val="000000"/>
              </a:buClr>
              <a:buSzPts val="1000"/>
              <a:buNone/>
              <a:defRPr sz="1000">
                <a:solidFill>
                  <a:srgbClr val="000000"/>
                </a:solidFill>
              </a:defRPr>
            </a:lvl4pPr>
            <a:lvl5pPr lvl="4" rtl="0">
              <a:lnSpc>
                <a:spcPct val="100000"/>
              </a:lnSpc>
              <a:spcBef>
                <a:spcPts val="0"/>
              </a:spcBef>
              <a:spcAft>
                <a:spcPts val="0"/>
              </a:spcAft>
              <a:buClr>
                <a:srgbClr val="000000"/>
              </a:buClr>
              <a:buSzPts val="1000"/>
              <a:buNone/>
              <a:defRPr sz="1000">
                <a:solidFill>
                  <a:srgbClr val="000000"/>
                </a:solidFill>
              </a:defRPr>
            </a:lvl5pPr>
            <a:lvl6pPr lvl="5" rtl="0">
              <a:lnSpc>
                <a:spcPct val="100000"/>
              </a:lnSpc>
              <a:spcBef>
                <a:spcPts val="0"/>
              </a:spcBef>
              <a:spcAft>
                <a:spcPts val="0"/>
              </a:spcAft>
              <a:buClr>
                <a:srgbClr val="000000"/>
              </a:buClr>
              <a:buSzPts val="1000"/>
              <a:buNone/>
              <a:defRPr sz="1000">
                <a:solidFill>
                  <a:srgbClr val="000000"/>
                </a:solidFill>
              </a:defRPr>
            </a:lvl6pPr>
            <a:lvl7pPr lvl="6" rtl="0">
              <a:lnSpc>
                <a:spcPct val="100000"/>
              </a:lnSpc>
              <a:spcBef>
                <a:spcPts val="0"/>
              </a:spcBef>
              <a:spcAft>
                <a:spcPts val="0"/>
              </a:spcAft>
              <a:buClr>
                <a:srgbClr val="000000"/>
              </a:buClr>
              <a:buSzPts val="1000"/>
              <a:buNone/>
              <a:defRPr sz="1000">
                <a:solidFill>
                  <a:srgbClr val="000000"/>
                </a:solidFill>
              </a:defRPr>
            </a:lvl7pPr>
            <a:lvl8pPr lvl="7" rtl="0">
              <a:lnSpc>
                <a:spcPct val="100000"/>
              </a:lnSpc>
              <a:spcBef>
                <a:spcPts val="0"/>
              </a:spcBef>
              <a:spcAft>
                <a:spcPts val="0"/>
              </a:spcAft>
              <a:buClr>
                <a:srgbClr val="000000"/>
              </a:buClr>
              <a:buSzPts val="1000"/>
              <a:buNone/>
              <a:defRPr sz="1000">
                <a:solidFill>
                  <a:srgbClr val="000000"/>
                </a:solidFill>
              </a:defRPr>
            </a:lvl8pPr>
            <a:lvl9pPr lvl="8" rtl="0">
              <a:lnSpc>
                <a:spcPct val="100000"/>
              </a:lnSpc>
              <a:spcBef>
                <a:spcPts val="0"/>
              </a:spcBef>
              <a:spcAft>
                <a:spcPts val="0"/>
              </a:spcAft>
              <a:buClr>
                <a:srgbClr val="000000"/>
              </a:buClr>
              <a:buSzPts val="1000"/>
              <a:buNone/>
              <a:defRPr sz="1000">
                <a:solidFill>
                  <a:srgbClr val="000000"/>
                </a:solidFill>
              </a:defRPr>
            </a:lvl9pPr>
          </a:lstStyle>
          <a:p>
            <a:endParaRPr/>
          </a:p>
        </p:txBody>
      </p:sp>
      <p:sp>
        <p:nvSpPr>
          <p:cNvPr id="258" name="Google Shape;258;p13"/>
          <p:cNvSpPr/>
          <p:nvPr/>
        </p:nvSpPr>
        <p:spPr>
          <a:xfrm>
            <a:off x="7647375" y="949600"/>
            <a:ext cx="167150" cy="167150"/>
          </a:xfrm>
          <a:custGeom>
            <a:avLst/>
            <a:gdLst/>
            <a:ahLst/>
            <a:cxnLst/>
            <a:rect l="l" t="t" r="r" b="b"/>
            <a:pathLst>
              <a:path w="6686" h="6686" extrusionOk="0">
                <a:moveTo>
                  <a:pt x="6236" y="450"/>
                </a:moveTo>
                <a:lnTo>
                  <a:pt x="6236" y="6236"/>
                </a:lnTo>
                <a:lnTo>
                  <a:pt x="450" y="6236"/>
                </a:lnTo>
                <a:lnTo>
                  <a:pt x="450" y="450"/>
                </a:lnTo>
                <a:close/>
                <a:moveTo>
                  <a:pt x="0" y="0"/>
                </a:moveTo>
                <a:lnTo>
                  <a:pt x="0" y="6686"/>
                </a:lnTo>
                <a:lnTo>
                  <a:pt x="6686" y="6686"/>
                </a:lnTo>
                <a:lnTo>
                  <a:pt x="6686" y="0"/>
                </a:lnTo>
                <a:close/>
              </a:path>
            </a:pathLst>
          </a:custGeom>
          <a:solidFill>
            <a:srgbClr val="FFD6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13"/>
          <p:cNvSpPr/>
          <p:nvPr/>
        </p:nvSpPr>
        <p:spPr>
          <a:xfrm>
            <a:off x="8985850" y="411675"/>
            <a:ext cx="108650" cy="108650"/>
          </a:xfrm>
          <a:custGeom>
            <a:avLst/>
            <a:gdLst/>
            <a:ahLst/>
            <a:cxnLst/>
            <a:rect l="l" t="t" r="r" b="b"/>
            <a:pathLst>
              <a:path w="4346" h="4346" extrusionOk="0">
                <a:moveTo>
                  <a:pt x="4008" y="356"/>
                </a:moveTo>
                <a:lnTo>
                  <a:pt x="4008" y="4027"/>
                </a:lnTo>
                <a:lnTo>
                  <a:pt x="338" y="4027"/>
                </a:lnTo>
                <a:lnTo>
                  <a:pt x="338" y="356"/>
                </a:lnTo>
                <a:close/>
                <a:moveTo>
                  <a:pt x="1" y="1"/>
                </a:moveTo>
                <a:lnTo>
                  <a:pt x="1" y="4345"/>
                </a:lnTo>
                <a:lnTo>
                  <a:pt x="4346" y="4345"/>
                </a:lnTo>
                <a:lnTo>
                  <a:pt x="4346" y="1"/>
                </a:lnTo>
                <a:close/>
              </a:path>
            </a:pathLst>
          </a:custGeom>
          <a:solidFill>
            <a:srgbClr val="E898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13"/>
          <p:cNvSpPr/>
          <p:nvPr/>
        </p:nvSpPr>
        <p:spPr>
          <a:xfrm>
            <a:off x="8359450" y="555875"/>
            <a:ext cx="52475" cy="52450"/>
          </a:xfrm>
          <a:custGeom>
            <a:avLst/>
            <a:gdLst/>
            <a:ahLst/>
            <a:cxnLst/>
            <a:rect l="l" t="t" r="r" b="b"/>
            <a:pathLst>
              <a:path w="2099" h="2098" extrusionOk="0">
                <a:moveTo>
                  <a:pt x="1761" y="319"/>
                </a:moveTo>
                <a:lnTo>
                  <a:pt x="1761" y="1761"/>
                </a:lnTo>
                <a:lnTo>
                  <a:pt x="319" y="1761"/>
                </a:lnTo>
                <a:lnTo>
                  <a:pt x="319" y="319"/>
                </a:lnTo>
                <a:close/>
                <a:moveTo>
                  <a:pt x="1" y="0"/>
                </a:moveTo>
                <a:lnTo>
                  <a:pt x="1" y="2098"/>
                </a:lnTo>
                <a:lnTo>
                  <a:pt x="2098" y="2098"/>
                </a:lnTo>
                <a:lnTo>
                  <a:pt x="2098" y="0"/>
                </a:lnTo>
                <a:close/>
              </a:path>
            </a:pathLst>
          </a:custGeom>
          <a:solidFill>
            <a:srgbClr val="FF99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3"/>
          <p:cNvSpPr/>
          <p:nvPr/>
        </p:nvSpPr>
        <p:spPr>
          <a:xfrm>
            <a:off x="9122100" y="734250"/>
            <a:ext cx="164350" cy="164350"/>
          </a:xfrm>
          <a:custGeom>
            <a:avLst/>
            <a:gdLst/>
            <a:ahLst/>
            <a:cxnLst/>
            <a:rect l="l" t="t" r="r" b="b"/>
            <a:pathLst>
              <a:path w="6574" h="6574" extrusionOk="0">
                <a:moveTo>
                  <a:pt x="6218" y="337"/>
                </a:moveTo>
                <a:lnTo>
                  <a:pt x="6218" y="6236"/>
                </a:lnTo>
                <a:lnTo>
                  <a:pt x="319" y="6236"/>
                </a:lnTo>
                <a:lnTo>
                  <a:pt x="319" y="337"/>
                </a:lnTo>
                <a:close/>
                <a:moveTo>
                  <a:pt x="0" y="0"/>
                </a:moveTo>
                <a:lnTo>
                  <a:pt x="0" y="6573"/>
                </a:lnTo>
                <a:lnTo>
                  <a:pt x="6555" y="6573"/>
                </a:lnTo>
                <a:lnTo>
                  <a:pt x="6573" y="0"/>
                </a:lnTo>
                <a:close/>
              </a:path>
            </a:pathLst>
          </a:custGeom>
          <a:solidFill>
            <a:srgbClr val="FF99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3"/>
          <p:cNvSpPr/>
          <p:nvPr/>
        </p:nvSpPr>
        <p:spPr>
          <a:xfrm>
            <a:off x="8798600" y="1088650"/>
            <a:ext cx="155925" cy="156375"/>
          </a:xfrm>
          <a:custGeom>
            <a:avLst/>
            <a:gdLst/>
            <a:ahLst/>
            <a:cxnLst/>
            <a:rect l="l" t="t" r="r" b="b"/>
            <a:pathLst>
              <a:path w="6237" h="6255" extrusionOk="0">
                <a:moveTo>
                  <a:pt x="0" y="0"/>
                </a:moveTo>
                <a:lnTo>
                  <a:pt x="0" y="6255"/>
                </a:lnTo>
                <a:lnTo>
                  <a:pt x="6236" y="6255"/>
                </a:lnTo>
                <a:lnTo>
                  <a:pt x="623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13"/>
          <p:cNvSpPr/>
          <p:nvPr/>
        </p:nvSpPr>
        <p:spPr>
          <a:xfrm>
            <a:off x="6099342" y="-150600"/>
            <a:ext cx="96045" cy="95462"/>
          </a:xfrm>
          <a:custGeom>
            <a:avLst/>
            <a:gdLst/>
            <a:ahLst/>
            <a:cxnLst/>
            <a:rect l="l" t="t" r="r" b="b"/>
            <a:pathLst>
              <a:path w="3128" h="3109" extrusionOk="0">
                <a:moveTo>
                  <a:pt x="2678" y="431"/>
                </a:moveTo>
                <a:lnTo>
                  <a:pt x="2678" y="2659"/>
                </a:lnTo>
                <a:lnTo>
                  <a:pt x="450" y="2659"/>
                </a:lnTo>
                <a:lnTo>
                  <a:pt x="450" y="431"/>
                </a:lnTo>
                <a:close/>
                <a:moveTo>
                  <a:pt x="0" y="0"/>
                </a:moveTo>
                <a:lnTo>
                  <a:pt x="0" y="3109"/>
                </a:lnTo>
                <a:lnTo>
                  <a:pt x="3128" y="3109"/>
                </a:lnTo>
                <a:lnTo>
                  <a:pt x="3128" y="0"/>
                </a:lnTo>
                <a:close/>
              </a:path>
            </a:pathLst>
          </a:custGeom>
          <a:solidFill>
            <a:srgbClr val="FF99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13"/>
          <p:cNvSpPr/>
          <p:nvPr/>
        </p:nvSpPr>
        <p:spPr>
          <a:xfrm>
            <a:off x="6702523" y="444536"/>
            <a:ext cx="95493" cy="95462"/>
          </a:xfrm>
          <a:custGeom>
            <a:avLst/>
            <a:gdLst/>
            <a:ahLst/>
            <a:cxnLst/>
            <a:rect l="l" t="t" r="r" b="b"/>
            <a:pathLst>
              <a:path w="3110" h="3109" extrusionOk="0">
                <a:moveTo>
                  <a:pt x="2678" y="450"/>
                </a:moveTo>
                <a:lnTo>
                  <a:pt x="2678" y="2678"/>
                </a:lnTo>
                <a:lnTo>
                  <a:pt x="450" y="2678"/>
                </a:lnTo>
                <a:lnTo>
                  <a:pt x="450" y="450"/>
                </a:lnTo>
                <a:close/>
                <a:moveTo>
                  <a:pt x="1" y="0"/>
                </a:moveTo>
                <a:lnTo>
                  <a:pt x="1" y="3109"/>
                </a:lnTo>
                <a:lnTo>
                  <a:pt x="3109" y="3109"/>
                </a:lnTo>
                <a:lnTo>
                  <a:pt x="3109" y="0"/>
                </a:lnTo>
                <a:close/>
              </a:path>
            </a:pathLst>
          </a:custGeom>
          <a:solidFill>
            <a:srgbClr val="FF99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3"/>
          <p:cNvSpPr/>
          <p:nvPr/>
        </p:nvSpPr>
        <p:spPr>
          <a:xfrm>
            <a:off x="5904975" y="143222"/>
            <a:ext cx="82259" cy="82259"/>
          </a:xfrm>
          <a:custGeom>
            <a:avLst/>
            <a:gdLst/>
            <a:ahLst/>
            <a:cxnLst/>
            <a:rect l="l" t="t" r="r" b="b"/>
            <a:pathLst>
              <a:path w="2679" h="2679" extrusionOk="0">
                <a:moveTo>
                  <a:pt x="1" y="1"/>
                </a:moveTo>
                <a:lnTo>
                  <a:pt x="1" y="2679"/>
                </a:lnTo>
                <a:lnTo>
                  <a:pt x="2679" y="2679"/>
                </a:lnTo>
                <a:lnTo>
                  <a:pt x="2679" y="1"/>
                </a:lnTo>
                <a:close/>
              </a:path>
            </a:pathLst>
          </a:custGeom>
          <a:solidFill>
            <a:srgbClr val="00CF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3"/>
          <p:cNvSpPr/>
          <p:nvPr/>
        </p:nvSpPr>
        <p:spPr>
          <a:xfrm>
            <a:off x="285750" y="4542650"/>
            <a:ext cx="52475" cy="52450"/>
          </a:xfrm>
          <a:custGeom>
            <a:avLst/>
            <a:gdLst/>
            <a:ahLst/>
            <a:cxnLst/>
            <a:rect l="l" t="t" r="r" b="b"/>
            <a:pathLst>
              <a:path w="2099" h="2098" extrusionOk="0">
                <a:moveTo>
                  <a:pt x="1761" y="319"/>
                </a:moveTo>
                <a:lnTo>
                  <a:pt x="1761" y="1761"/>
                </a:lnTo>
                <a:lnTo>
                  <a:pt x="319" y="1761"/>
                </a:lnTo>
                <a:lnTo>
                  <a:pt x="319" y="319"/>
                </a:lnTo>
                <a:close/>
                <a:moveTo>
                  <a:pt x="1" y="0"/>
                </a:moveTo>
                <a:lnTo>
                  <a:pt x="1" y="2098"/>
                </a:lnTo>
                <a:lnTo>
                  <a:pt x="2098" y="2098"/>
                </a:lnTo>
                <a:lnTo>
                  <a:pt x="2098" y="0"/>
                </a:lnTo>
                <a:close/>
              </a:path>
            </a:pathLst>
          </a:custGeom>
          <a:solidFill>
            <a:srgbClr val="FF99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3"/>
          <p:cNvSpPr/>
          <p:nvPr/>
        </p:nvSpPr>
        <p:spPr>
          <a:xfrm>
            <a:off x="439150" y="4803400"/>
            <a:ext cx="155925" cy="156375"/>
          </a:xfrm>
          <a:custGeom>
            <a:avLst/>
            <a:gdLst/>
            <a:ahLst/>
            <a:cxnLst/>
            <a:rect l="l" t="t" r="r" b="b"/>
            <a:pathLst>
              <a:path w="6237" h="6255" extrusionOk="0">
                <a:moveTo>
                  <a:pt x="0" y="0"/>
                </a:moveTo>
                <a:lnTo>
                  <a:pt x="0" y="6255"/>
                </a:lnTo>
                <a:lnTo>
                  <a:pt x="6236" y="6255"/>
                </a:lnTo>
                <a:lnTo>
                  <a:pt x="623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13"/>
          <p:cNvSpPr txBox="1">
            <a:spLocks noGrp="1"/>
          </p:cNvSpPr>
          <p:nvPr>
            <p:ph type="ctrTitle"/>
          </p:nvPr>
        </p:nvSpPr>
        <p:spPr>
          <a:xfrm>
            <a:off x="970814" y="3396800"/>
            <a:ext cx="2152500" cy="577800"/>
          </a:xfrm>
          <a:prstGeom prst="rect">
            <a:avLst/>
          </a:prstGeom>
        </p:spPr>
        <p:txBody>
          <a:bodyPr spcFirstLastPara="1" wrap="square" lIns="91425" tIns="91425" rIns="91425" bIns="91425" anchor="b" anchorCtr="0">
            <a:noAutofit/>
          </a:bodyPr>
          <a:lstStyle>
            <a:lvl1pPr lvl="0" rtl="0">
              <a:spcBef>
                <a:spcPts val="0"/>
              </a:spcBef>
              <a:spcAft>
                <a:spcPts val="0"/>
              </a:spcAft>
              <a:buClr>
                <a:srgbClr val="000000"/>
              </a:buClr>
              <a:buSzPts val="1200"/>
              <a:buFont typeface="Advent Pro SemiBold"/>
              <a:buNone/>
              <a:defRPr sz="2000">
                <a:solidFill>
                  <a:schemeClr val="lt1"/>
                </a:solidFill>
                <a:latin typeface="Advent Pro SemiBold"/>
                <a:ea typeface="Advent Pro SemiBold"/>
                <a:cs typeface="Advent Pro SemiBold"/>
                <a:sym typeface="Advent Pro SemiBold"/>
              </a:defRPr>
            </a:lvl1pPr>
            <a:lvl2pPr lvl="1"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2pPr>
            <a:lvl3pPr lvl="2"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3pPr>
            <a:lvl4pPr lvl="3"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4pPr>
            <a:lvl5pPr lvl="4"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5pPr>
            <a:lvl6pPr lvl="5"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6pPr>
            <a:lvl7pPr lvl="6"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7pPr>
            <a:lvl8pPr lvl="7"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8pPr>
            <a:lvl9pPr lvl="8"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9pPr>
          </a:lstStyle>
          <a:p>
            <a:endParaRPr/>
          </a:p>
        </p:txBody>
      </p:sp>
      <p:sp>
        <p:nvSpPr>
          <p:cNvPr id="269" name="Google Shape;269;p13"/>
          <p:cNvSpPr txBox="1">
            <a:spLocks noGrp="1"/>
          </p:cNvSpPr>
          <p:nvPr>
            <p:ph type="subTitle" idx="2"/>
          </p:nvPr>
        </p:nvSpPr>
        <p:spPr>
          <a:xfrm>
            <a:off x="970814" y="3829680"/>
            <a:ext cx="2428200" cy="572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rgbClr val="000000"/>
              </a:buClr>
              <a:buSzPts val="1000"/>
              <a:buNone/>
              <a:defRPr sz="1400"/>
            </a:lvl1pPr>
            <a:lvl2pPr lvl="1" rtl="0">
              <a:lnSpc>
                <a:spcPct val="100000"/>
              </a:lnSpc>
              <a:spcBef>
                <a:spcPts val="0"/>
              </a:spcBef>
              <a:spcAft>
                <a:spcPts val="0"/>
              </a:spcAft>
              <a:buClr>
                <a:srgbClr val="000000"/>
              </a:buClr>
              <a:buSzPts val="1000"/>
              <a:buNone/>
              <a:defRPr sz="1000">
                <a:solidFill>
                  <a:srgbClr val="000000"/>
                </a:solidFill>
              </a:defRPr>
            </a:lvl2pPr>
            <a:lvl3pPr lvl="2" rtl="0">
              <a:lnSpc>
                <a:spcPct val="100000"/>
              </a:lnSpc>
              <a:spcBef>
                <a:spcPts val="0"/>
              </a:spcBef>
              <a:spcAft>
                <a:spcPts val="0"/>
              </a:spcAft>
              <a:buClr>
                <a:srgbClr val="000000"/>
              </a:buClr>
              <a:buSzPts val="1000"/>
              <a:buNone/>
              <a:defRPr sz="1000">
                <a:solidFill>
                  <a:srgbClr val="000000"/>
                </a:solidFill>
              </a:defRPr>
            </a:lvl3pPr>
            <a:lvl4pPr lvl="3" rtl="0">
              <a:lnSpc>
                <a:spcPct val="100000"/>
              </a:lnSpc>
              <a:spcBef>
                <a:spcPts val="0"/>
              </a:spcBef>
              <a:spcAft>
                <a:spcPts val="0"/>
              </a:spcAft>
              <a:buClr>
                <a:srgbClr val="000000"/>
              </a:buClr>
              <a:buSzPts val="1000"/>
              <a:buNone/>
              <a:defRPr sz="1000">
                <a:solidFill>
                  <a:srgbClr val="000000"/>
                </a:solidFill>
              </a:defRPr>
            </a:lvl4pPr>
            <a:lvl5pPr lvl="4" rtl="0">
              <a:lnSpc>
                <a:spcPct val="100000"/>
              </a:lnSpc>
              <a:spcBef>
                <a:spcPts val="0"/>
              </a:spcBef>
              <a:spcAft>
                <a:spcPts val="0"/>
              </a:spcAft>
              <a:buClr>
                <a:srgbClr val="000000"/>
              </a:buClr>
              <a:buSzPts val="1000"/>
              <a:buNone/>
              <a:defRPr sz="1000">
                <a:solidFill>
                  <a:srgbClr val="000000"/>
                </a:solidFill>
              </a:defRPr>
            </a:lvl5pPr>
            <a:lvl6pPr lvl="5" rtl="0">
              <a:lnSpc>
                <a:spcPct val="100000"/>
              </a:lnSpc>
              <a:spcBef>
                <a:spcPts val="0"/>
              </a:spcBef>
              <a:spcAft>
                <a:spcPts val="0"/>
              </a:spcAft>
              <a:buClr>
                <a:srgbClr val="000000"/>
              </a:buClr>
              <a:buSzPts val="1000"/>
              <a:buNone/>
              <a:defRPr sz="1000">
                <a:solidFill>
                  <a:srgbClr val="000000"/>
                </a:solidFill>
              </a:defRPr>
            </a:lvl6pPr>
            <a:lvl7pPr lvl="6" rtl="0">
              <a:lnSpc>
                <a:spcPct val="100000"/>
              </a:lnSpc>
              <a:spcBef>
                <a:spcPts val="0"/>
              </a:spcBef>
              <a:spcAft>
                <a:spcPts val="0"/>
              </a:spcAft>
              <a:buClr>
                <a:srgbClr val="000000"/>
              </a:buClr>
              <a:buSzPts val="1000"/>
              <a:buNone/>
              <a:defRPr sz="1000">
                <a:solidFill>
                  <a:srgbClr val="000000"/>
                </a:solidFill>
              </a:defRPr>
            </a:lvl7pPr>
            <a:lvl8pPr lvl="7" rtl="0">
              <a:lnSpc>
                <a:spcPct val="100000"/>
              </a:lnSpc>
              <a:spcBef>
                <a:spcPts val="0"/>
              </a:spcBef>
              <a:spcAft>
                <a:spcPts val="0"/>
              </a:spcAft>
              <a:buClr>
                <a:srgbClr val="000000"/>
              </a:buClr>
              <a:buSzPts val="1000"/>
              <a:buNone/>
              <a:defRPr sz="1000">
                <a:solidFill>
                  <a:srgbClr val="000000"/>
                </a:solidFill>
              </a:defRPr>
            </a:lvl8pPr>
            <a:lvl9pPr lvl="8" rtl="0">
              <a:lnSpc>
                <a:spcPct val="100000"/>
              </a:lnSpc>
              <a:spcBef>
                <a:spcPts val="0"/>
              </a:spcBef>
              <a:spcAft>
                <a:spcPts val="0"/>
              </a:spcAft>
              <a:buClr>
                <a:srgbClr val="000000"/>
              </a:buClr>
              <a:buSzPts val="1000"/>
              <a:buNone/>
              <a:defRPr sz="1000">
                <a:solidFill>
                  <a:srgbClr val="000000"/>
                </a:solidFill>
              </a:defRPr>
            </a:lvl9pPr>
          </a:lstStyle>
          <a:p>
            <a:endParaRPr/>
          </a:p>
        </p:txBody>
      </p:sp>
      <p:sp>
        <p:nvSpPr>
          <p:cNvPr id="270" name="Google Shape;270;p13"/>
          <p:cNvSpPr txBox="1">
            <a:spLocks noGrp="1"/>
          </p:cNvSpPr>
          <p:nvPr>
            <p:ph type="title" idx="3" hasCustomPrompt="1"/>
          </p:nvPr>
        </p:nvSpPr>
        <p:spPr>
          <a:xfrm>
            <a:off x="970814" y="2645887"/>
            <a:ext cx="1753800" cy="577800"/>
          </a:xfrm>
          <a:prstGeom prst="rect">
            <a:avLst/>
          </a:prstGeom>
        </p:spPr>
        <p:txBody>
          <a:bodyPr spcFirstLastPara="1" wrap="square" lIns="91425" tIns="91425" rIns="91425" bIns="91425" anchor="ctr" anchorCtr="0">
            <a:noAutofit/>
          </a:bodyPr>
          <a:lstStyle>
            <a:lvl1pPr lvl="0" rtl="0">
              <a:spcBef>
                <a:spcPts val="0"/>
              </a:spcBef>
              <a:spcAft>
                <a:spcPts val="0"/>
              </a:spcAft>
              <a:buClr>
                <a:srgbClr val="000000"/>
              </a:buClr>
              <a:buSzPts val="4800"/>
              <a:buNone/>
              <a:defRPr sz="4800">
                <a:solidFill>
                  <a:schemeClr val="accent2"/>
                </a:solidFill>
              </a:defRPr>
            </a:lvl1pPr>
            <a:lvl2pPr lvl="1" rtl="0">
              <a:spcBef>
                <a:spcPts val="0"/>
              </a:spcBef>
              <a:spcAft>
                <a:spcPts val="0"/>
              </a:spcAft>
              <a:buClr>
                <a:srgbClr val="000000"/>
              </a:buClr>
              <a:buSzPts val="4800"/>
              <a:buFont typeface="Fira Sans Extra Condensed Medium"/>
              <a:buNone/>
              <a:defRPr sz="4800">
                <a:solidFill>
                  <a:srgbClr val="000000"/>
                </a:solidFill>
                <a:latin typeface="Fira Sans Extra Condensed Medium"/>
                <a:ea typeface="Fira Sans Extra Condensed Medium"/>
                <a:cs typeface="Fira Sans Extra Condensed Medium"/>
                <a:sym typeface="Fira Sans Extra Condensed Medium"/>
              </a:defRPr>
            </a:lvl2pPr>
            <a:lvl3pPr lvl="2" rtl="0">
              <a:spcBef>
                <a:spcPts val="0"/>
              </a:spcBef>
              <a:spcAft>
                <a:spcPts val="0"/>
              </a:spcAft>
              <a:buClr>
                <a:srgbClr val="000000"/>
              </a:buClr>
              <a:buSzPts val="4800"/>
              <a:buFont typeface="Fira Sans Extra Condensed Medium"/>
              <a:buNone/>
              <a:defRPr sz="4800">
                <a:solidFill>
                  <a:srgbClr val="000000"/>
                </a:solidFill>
                <a:latin typeface="Fira Sans Extra Condensed Medium"/>
                <a:ea typeface="Fira Sans Extra Condensed Medium"/>
                <a:cs typeface="Fira Sans Extra Condensed Medium"/>
                <a:sym typeface="Fira Sans Extra Condensed Medium"/>
              </a:defRPr>
            </a:lvl3pPr>
            <a:lvl4pPr lvl="3" rtl="0">
              <a:spcBef>
                <a:spcPts val="0"/>
              </a:spcBef>
              <a:spcAft>
                <a:spcPts val="0"/>
              </a:spcAft>
              <a:buClr>
                <a:srgbClr val="000000"/>
              </a:buClr>
              <a:buSzPts val="4800"/>
              <a:buFont typeface="Fira Sans Extra Condensed Medium"/>
              <a:buNone/>
              <a:defRPr sz="4800">
                <a:solidFill>
                  <a:srgbClr val="000000"/>
                </a:solidFill>
                <a:latin typeface="Fira Sans Extra Condensed Medium"/>
                <a:ea typeface="Fira Sans Extra Condensed Medium"/>
                <a:cs typeface="Fira Sans Extra Condensed Medium"/>
                <a:sym typeface="Fira Sans Extra Condensed Medium"/>
              </a:defRPr>
            </a:lvl4pPr>
            <a:lvl5pPr lvl="4" rtl="0">
              <a:spcBef>
                <a:spcPts val="0"/>
              </a:spcBef>
              <a:spcAft>
                <a:spcPts val="0"/>
              </a:spcAft>
              <a:buClr>
                <a:srgbClr val="000000"/>
              </a:buClr>
              <a:buSzPts val="4800"/>
              <a:buFont typeface="Fira Sans Extra Condensed Medium"/>
              <a:buNone/>
              <a:defRPr sz="4800">
                <a:solidFill>
                  <a:srgbClr val="000000"/>
                </a:solidFill>
                <a:latin typeface="Fira Sans Extra Condensed Medium"/>
                <a:ea typeface="Fira Sans Extra Condensed Medium"/>
                <a:cs typeface="Fira Sans Extra Condensed Medium"/>
                <a:sym typeface="Fira Sans Extra Condensed Medium"/>
              </a:defRPr>
            </a:lvl5pPr>
            <a:lvl6pPr lvl="5" rtl="0">
              <a:spcBef>
                <a:spcPts val="0"/>
              </a:spcBef>
              <a:spcAft>
                <a:spcPts val="0"/>
              </a:spcAft>
              <a:buClr>
                <a:srgbClr val="000000"/>
              </a:buClr>
              <a:buSzPts val="4800"/>
              <a:buFont typeface="Fira Sans Extra Condensed Medium"/>
              <a:buNone/>
              <a:defRPr sz="4800">
                <a:solidFill>
                  <a:srgbClr val="000000"/>
                </a:solidFill>
                <a:latin typeface="Fira Sans Extra Condensed Medium"/>
                <a:ea typeface="Fira Sans Extra Condensed Medium"/>
                <a:cs typeface="Fira Sans Extra Condensed Medium"/>
                <a:sym typeface="Fira Sans Extra Condensed Medium"/>
              </a:defRPr>
            </a:lvl6pPr>
            <a:lvl7pPr lvl="6" rtl="0">
              <a:spcBef>
                <a:spcPts val="0"/>
              </a:spcBef>
              <a:spcAft>
                <a:spcPts val="0"/>
              </a:spcAft>
              <a:buClr>
                <a:srgbClr val="000000"/>
              </a:buClr>
              <a:buSzPts val="4800"/>
              <a:buFont typeface="Fira Sans Extra Condensed Medium"/>
              <a:buNone/>
              <a:defRPr sz="4800">
                <a:solidFill>
                  <a:srgbClr val="000000"/>
                </a:solidFill>
                <a:latin typeface="Fira Sans Extra Condensed Medium"/>
                <a:ea typeface="Fira Sans Extra Condensed Medium"/>
                <a:cs typeface="Fira Sans Extra Condensed Medium"/>
                <a:sym typeface="Fira Sans Extra Condensed Medium"/>
              </a:defRPr>
            </a:lvl7pPr>
            <a:lvl8pPr lvl="7" rtl="0">
              <a:spcBef>
                <a:spcPts val="0"/>
              </a:spcBef>
              <a:spcAft>
                <a:spcPts val="0"/>
              </a:spcAft>
              <a:buClr>
                <a:srgbClr val="000000"/>
              </a:buClr>
              <a:buSzPts val="4800"/>
              <a:buFont typeface="Fira Sans Extra Condensed Medium"/>
              <a:buNone/>
              <a:defRPr sz="4800">
                <a:solidFill>
                  <a:srgbClr val="000000"/>
                </a:solidFill>
                <a:latin typeface="Fira Sans Extra Condensed Medium"/>
                <a:ea typeface="Fira Sans Extra Condensed Medium"/>
                <a:cs typeface="Fira Sans Extra Condensed Medium"/>
                <a:sym typeface="Fira Sans Extra Condensed Medium"/>
              </a:defRPr>
            </a:lvl8pPr>
            <a:lvl9pPr lvl="8" rtl="0">
              <a:spcBef>
                <a:spcPts val="0"/>
              </a:spcBef>
              <a:spcAft>
                <a:spcPts val="0"/>
              </a:spcAft>
              <a:buClr>
                <a:srgbClr val="000000"/>
              </a:buClr>
              <a:buSzPts val="4800"/>
              <a:buFont typeface="Fira Sans Extra Condensed Medium"/>
              <a:buNone/>
              <a:defRPr sz="4800">
                <a:solidFill>
                  <a:srgbClr val="000000"/>
                </a:solidFill>
                <a:latin typeface="Fira Sans Extra Condensed Medium"/>
                <a:ea typeface="Fira Sans Extra Condensed Medium"/>
                <a:cs typeface="Fira Sans Extra Condensed Medium"/>
                <a:sym typeface="Fira Sans Extra Condensed Medium"/>
              </a:defRPr>
            </a:lvl9pPr>
          </a:lstStyle>
          <a:p>
            <a:r>
              <a:t>xx%</a:t>
            </a:r>
          </a:p>
        </p:txBody>
      </p:sp>
      <p:sp>
        <p:nvSpPr>
          <p:cNvPr id="271" name="Google Shape;271;p13"/>
          <p:cNvSpPr txBox="1">
            <a:spLocks noGrp="1"/>
          </p:cNvSpPr>
          <p:nvPr>
            <p:ph type="ctrTitle" idx="4"/>
          </p:nvPr>
        </p:nvSpPr>
        <p:spPr>
          <a:xfrm>
            <a:off x="3690348" y="3396800"/>
            <a:ext cx="1386600" cy="577800"/>
          </a:xfrm>
          <a:prstGeom prst="rect">
            <a:avLst/>
          </a:prstGeom>
        </p:spPr>
        <p:txBody>
          <a:bodyPr spcFirstLastPara="1" wrap="square" lIns="91425" tIns="91425" rIns="91425" bIns="91425" anchor="b" anchorCtr="0">
            <a:noAutofit/>
          </a:bodyPr>
          <a:lstStyle>
            <a:lvl1pPr lvl="0" rtl="0">
              <a:spcBef>
                <a:spcPts val="0"/>
              </a:spcBef>
              <a:spcAft>
                <a:spcPts val="0"/>
              </a:spcAft>
              <a:buClr>
                <a:srgbClr val="000000"/>
              </a:buClr>
              <a:buSzPts val="1200"/>
              <a:buFont typeface="Advent Pro SemiBold"/>
              <a:buNone/>
              <a:defRPr sz="2000">
                <a:solidFill>
                  <a:schemeClr val="lt1"/>
                </a:solidFill>
                <a:latin typeface="Advent Pro SemiBold"/>
                <a:ea typeface="Advent Pro SemiBold"/>
                <a:cs typeface="Advent Pro SemiBold"/>
                <a:sym typeface="Advent Pro SemiBold"/>
              </a:defRPr>
            </a:lvl1pPr>
            <a:lvl2pPr lvl="1"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2pPr>
            <a:lvl3pPr lvl="2"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3pPr>
            <a:lvl4pPr lvl="3"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4pPr>
            <a:lvl5pPr lvl="4"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5pPr>
            <a:lvl6pPr lvl="5"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6pPr>
            <a:lvl7pPr lvl="6"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7pPr>
            <a:lvl8pPr lvl="7"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8pPr>
            <a:lvl9pPr lvl="8"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9pPr>
          </a:lstStyle>
          <a:p>
            <a:endParaRPr/>
          </a:p>
        </p:txBody>
      </p:sp>
      <p:sp>
        <p:nvSpPr>
          <p:cNvPr id="272" name="Google Shape;272;p13"/>
          <p:cNvSpPr txBox="1">
            <a:spLocks noGrp="1"/>
          </p:cNvSpPr>
          <p:nvPr>
            <p:ph type="subTitle" idx="5"/>
          </p:nvPr>
        </p:nvSpPr>
        <p:spPr>
          <a:xfrm>
            <a:off x="3690341" y="3829680"/>
            <a:ext cx="2428200" cy="572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rgbClr val="000000"/>
              </a:buClr>
              <a:buSzPts val="1000"/>
              <a:buNone/>
              <a:defRPr sz="1400"/>
            </a:lvl1pPr>
            <a:lvl2pPr lvl="1" rtl="0">
              <a:lnSpc>
                <a:spcPct val="100000"/>
              </a:lnSpc>
              <a:spcBef>
                <a:spcPts val="0"/>
              </a:spcBef>
              <a:spcAft>
                <a:spcPts val="0"/>
              </a:spcAft>
              <a:buClr>
                <a:srgbClr val="000000"/>
              </a:buClr>
              <a:buSzPts val="1000"/>
              <a:buNone/>
              <a:defRPr sz="1000">
                <a:solidFill>
                  <a:srgbClr val="000000"/>
                </a:solidFill>
              </a:defRPr>
            </a:lvl2pPr>
            <a:lvl3pPr lvl="2" rtl="0">
              <a:lnSpc>
                <a:spcPct val="100000"/>
              </a:lnSpc>
              <a:spcBef>
                <a:spcPts val="0"/>
              </a:spcBef>
              <a:spcAft>
                <a:spcPts val="0"/>
              </a:spcAft>
              <a:buClr>
                <a:srgbClr val="000000"/>
              </a:buClr>
              <a:buSzPts val="1000"/>
              <a:buNone/>
              <a:defRPr sz="1000">
                <a:solidFill>
                  <a:srgbClr val="000000"/>
                </a:solidFill>
              </a:defRPr>
            </a:lvl3pPr>
            <a:lvl4pPr lvl="3" rtl="0">
              <a:lnSpc>
                <a:spcPct val="100000"/>
              </a:lnSpc>
              <a:spcBef>
                <a:spcPts val="0"/>
              </a:spcBef>
              <a:spcAft>
                <a:spcPts val="0"/>
              </a:spcAft>
              <a:buClr>
                <a:srgbClr val="000000"/>
              </a:buClr>
              <a:buSzPts val="1000"/>
              <a:buNone/>
              <a:defRPr sz="1000">
                <a:solidFill>
                  <a:srgbClr val="000000"/>
                </a:solidFill>
              </a:defRPr>
            </a:lvl4pPr>
            <a:lvl5pPr lvl="4" rtl="0">
              <a:lnSpc>
                <a:spcPct val="100000"/>
              </a:lnSpc>
              <a:spcBef>
                <a:spcPts val="0"/>
              </a:spcBef>
              <a:spcAft>
                <a:spcPts val="0"/>
              </a:spcAft>
              <a:buClr>
                <a:srgbClr val="000000"/>
              </a:buClr>
              <a:buSzPts val="1000"/>
              <a:buNone/>
              <a:defRPr sz="1000">
                <a:solidFill>
                  <a:srgbClr val="000000"/>
                </a:solidFill>
              </a:defRPr>
            </a:lvl5pPr>
            <a:lvl6pPr lvl="5" rtl="0">
              <a:lnSpc>
                <a:spcPct val="100000"/>
              </a:lnSpc>
              <a:spcBef>
                <a:spcPts val="0"/>
              </a:spcBef>
              <a:spcAft>
                <a:spcPts val="0"/>
              </a:spcAft>
              <a:buClr>
                <a:srgbClr val="000000"/>
              </a:buClr>
              <a:buSzPts val="1000"/>
              <a:buNone/>
              <a:defRPr sz="1000">
                <a:solidFill>
                  <a:srgbClr val="000000"/>
                </a:solidFill>
              </a:defRPr>
            </a:lvl6pPr>
            <a:lvl7pPr lvl="6" rtl="0">
              <a:lnSpc>
                <a:spcPct val="100000"/>
              </a:lnSpc>
              <a:spcBef>
                <a:spcPts val="0"/>
              </a:spcBef>
              <a:spcAft>
                <a:spcPts val="0"/>
              </a:spcAft>
              <a:buClr>
                <a:srgbClr val="000000"/>
              </a:buClr>
              <a:buSzPts val="1000"/>
              <a:buNone/>
              <a:defRPr sz="1000">
                <a:solidFill>
                  <a:srgbClr val="000000"/>
                </a:solidFill>
              </a:defRPr>
            </a:lvl7pPr>
            <a:lvl8pPr lvl="7" rtl="0">
              <a:lnSpc>
                <a:spcPct val="100000"/>
              </a:lnSpc>
              <a:spcBef>
                <a:spcPts val="0"/>
              </a:spcBef>
              <a:spcAft>
                <a:spcPts val="0"/>
              </a:spcAft>
              <a:buClr>
                <a:srgbClr val="000000"/>
              </a:buClr>
              <a:buSzPts val="1000"/>
              <a:buNone/>
              <a:defRPr sz="1000">
                <a:solidFill>
                  <a:srgbClr val="000000"/>
                </a:solidFill>
              </a:defRPr>
            </a:lvl8pPr>
            <a:lvl9pPr lvl="8" rtl="0">
              <a:lnSpc>
                <a:spcPct val="100000"/>
              </a:lnSpc>
              <a:spcBef>
                <a:spcPts val="0"/>
              </a:spcBef>
              <a:spcAft>
                <a:spcPts val="0"/>
              </a:spcAft>
              <a:buClr>
                <a:srgbClr val="000000"/>
              </a:buClr>
              <a:buSzPts val="1000"/>
              <a:buNone/>
              <a:defRPr sz="1000">
                <a:solidFill>
                  <a:srgbClr val="000000"/>
                </a:solidFill>
              </a:defRPr>
            </a:lvl9pPr>
          </a:lstStyle>
          <a:p>
            <a:endParaRPr/>
          </a:p>
        </p:txBody>
      </p:sp>
      <p:sp>
        <p:nvSpPr>
          <p:cNvPr id="273" name="Google Shape;273;p13"/>
          <p:cNvSpPr txBox="1">
            <a:spLocks noGrp="1"/>
          </p:cNvSpPr>
          <p:nvPr>
            <p:ph type="title" idx="6" hasCustomPrompt="1"/>
          </p:nvPr>
        </p:nvSpPr>
        <p:spPr>
          <a:xfrm>
            <a:off x="3690341" y="2645887"/>
            <a:ext cx="1753800" cy="577800"/>
          </a:xfrm>
          <a:prstGeom prst="rect">
            <a:avLst/>
          </a:prstGeom>
        </p:spPr>
        <p:txBody>
          <a:bodyPr spcFirstLastPara="1" wrap="square" lIns="91425" tIns="91425" rIns="91425" bIns="91425" anchor="ctr" anchorCtr="0">
            <a:noAutofit/>
          </a:bodyPr>
          <a:lstStyle>
            <a:lvl1pPr lvl="0" rtl="0">
              <a:spcBef>
                <a:spcPts val="0"/>
              </a:spcBef>
              <a:spcAft>
                <a:spcPts val="0"/>
              </a:spcAft>
              <a:buClr>
                <a:srgbClr val="000000"/>
              </a:buClr>
              <a:buSzPts val="4800"/>
              <a:buNone/>
              <a:defRPr sz="4800">
                <a:solidFill>
                  <a:schemeClr val="accent3"/>
                </a:solidFill>
              </a:defRPr>
            </a:lvl1pPr>
            <a:lvl2pPr lvl="1" rtl="0">
              <a:spcBef>
                <a:spcPts val="0"/>
              </a:spcBef>
              <a:spcAft>
                <a:spcPts val="0"/>
              </a:spcAft>
              <a:buClr>
                <a:srgbClr val="000000"/>
              </a:buClr>
              <a:buSzPts val="4800"/>
              <a:buFont typeface="Fira Sans Extra Condensed Medium"/>
              <a:buNone/>
              <a:defRPr sz="4800">
                <a:solidFill>
                  <a:srgbClr val="000000"/>
                </a:solidFill>
                <a:latin typeface="Fira Sans Extra Condensed Medium"/>
                <a:ea typeface="Fira Sans Extra Condensed Medium"/>
                <a:cs typeface="Fira Sans Extra Condensed Medium"/>
                <a:sym typeface="Fira Sans Extra Condensed Medium"/>
              </a:defRPr>
            </a:lvl2pPr>
            <a:lvl3pPr lvl="2" rtl="0">
              <a:spcBef>
                <a:spcPts val="0"/>
              </a:spcBef>
              <a:spcAft>
                <a:spcPts val="0"/>
              </a:spcAft>
              <a:buClr>
                <a:srgbClr val="000000"/>
              </a:buClr>
              <a:buSzPts val="4800"/>
              <a:buFont typeface="Fira Sans Extra Condensed Medium"/>
              <a:buNone/>
              <a:defRPr sz="4800">
                <a:solidFill>
                  <a:srgbClr val="000000"/>
                </a:solidFill>
                <a:latin typeface="Fira Sans Extra Condensed Medium"/>
                <a:ea typeface="Fira Sans Extra Condensed Medium"/>
                <a:cs typeface="Fira Sans Extra Condensed Medium"/>
                <a:sym typeface="Fira Sans Extra Condensed Medium"/>
              </a:defRPr>
            </a:lvl3pPr>
            <a:lvl4pPr lvl="3" rtl="0">
              <a:spcBef>
                <a:spcPts val="0"/>
              </a:spcBef>
              <a:spcAft>
                <a:spcPts val="0"/>
              </a:spcAft>
              <a:buClr>
                <a:srgbClr val="000000"/>
              </a:buClr>
              <a:buSzPts val="4800"/>
              <a:buFont typeface="Fira Sans Extra Condensed Medium"/>
              <a:buNone/>
              <a:defRPr sz="4800">
                <a:solidFill>
                  <a:srgbClr val="000000"/>
                </a:solidFill>
                <a:latin typeface="Fira Sans Extra Condensed Medium"/>
                <a:ea typeface="Fira Sans Extra Condensed Medium"/>
                <a:cs typeface="Fira Sans Extra Condensed Medium"/>
                <a:sym typeface="Fira Sans Extra Condensed Medium"/>
              </a:defRPr>
            </a:lvl4pPr>
            <a:lvl5pPr lvl="4" rtl="0">
              <a:spcBef>
                <a:spcPts val="0"/>
              </a:spcBef>
              <a:spcAft>
                <a:spcPts val="0"/>
              </a:spcAft>
              <a:buClr>
                <a:srgbClr val="000000"/>
              </a:buClr>
              <a:buSzPts val="4800"/>
              <a:buFont typeface="Fira Sans Extra Condensed Medium"/>
              <a:buNone/>
              <a:defRPr sz="4800">
                <a:solidFill>
                  <a:srgbClr val="000000"/>
                </a:solidFill>
                <a:latin typeface="Fira Sans Extra Condensed Medium"/>
                <a:ea typeface="Fira Sans Extra Condensed Medium"/>
                <a:cs typeface="Fira Sans Extra Condensed Medium"/>
                <a:sym typeface="Fira Sans Extra Condensed Medium"/>
              </a:defRPr>
            </a:lvl5pPr>
            <a:lvl6pPr lvl="5" rtl="0">
              <a:spcBef>
                <a:spcPts val="0"/>
              </a:spcBef>
              <a:spcAft>
                <a:spcPts val="0"/>
              </a:spcAft>
              <a:buClr>
                <a:srgbClr val="000000"/>
              </a:buClr>
              <a:buSzPts val="4800"/>
              <a:buFont typeface="Fira Sans Extra Condensed Medium"/>
              <a:buNone/>
              <a:defRPr sz="4800">
                <a:solidFill>
                  <a:srgbClr val="000000"/>
                </a:solidFill>
                <a:latin typeface="Fira Sans Extra Condensed Medium"/>
                <a:ea typeface="Fira Sans Extra Condensed Medium"/>
                <a:cs typeface="Fira Sans Extra Condensed Medium"/>
                <a:sym typeface="Fira Sans Extra Condensed Medium"/>
              </a:defRPr>
            </a:lvl6pPr>
            <a:lvl7pPr lvl="6" rtl="0">
              <a:spcBef>
                <a:spcPts val="0"/>
              </a:spcBef>
              <a:spcAft>
                <a:spcPts val="0"/>
              </a:spcAft>
              <a:buClr>
                <a:srgbClr val="000000"/>
              </a:buClr>
              <a:buSzPts val="4800"/>
              <a:buFont typeface="Fira Sans Extra Condensed Medium"/>
              <a:buNone/>
              <a:defRPr sz="4800">
                <a:solidFill>
                  <a:srgbClr val="000000"/>
                </a:solidFill>
                <a:latin typeface="Fira Sans Extra Condensed Medium"/>
                <a:ea typeface="Fira Sans Extra Condensed Medium"/>
                <a:cs typeface="Fira Sans Extra Condensed Medium"/>
                <a:sym typeface="Fira Sans Extra Condensed Medium"/>
              </a:defRPr>
            </a:lvl7pPr>
            <a:lvl8pPr lvl="7" rtl="0">
              <a:spcBef>
                <a:spcPts val="0"/>
              </a:spcBef>
              <a:spcAft>
                <a:spcPts val="0"/>
              </a:spcAft>
              <a:buClr>
                <a:srgbClr val="000000"/>
              </a:buClr>
              <a:buSzPts val="4800"/>
              <a:buFont typeface="Fira Sans Extra Condensed Medium"/>
              <a:buNone/>
              <a:defRPr sz="4800">
                <a:solidFill>
                  <a:srgbClr val="000000"/>
                </a:solidFill>
                <a:latin typeface="Fira Sans Extra Condensed Medium"/>
                <a:ea typeface="Fira Sans Extra Condensed Medium"/>
                <a:cs typeface="Fira Sans Extra Condensed Medium"/>
                <a:sym typeface="Fira Sans Extra Condensed Medium"/>
              </a:defRPr>
            </a:lvl8pPr>
            <a:lvl9pPr lvl="8" rtl="0">
              <a:spcBef>
                <a:spcPts val="0"/>
              </a:spcBef>
              <a:spcAft>
                <a:spcPts val="0"/>
              </a:spcAft>
              <a:buClr>
                <a:srgbClr val="000000"/>
              </a:buClr>
              <a:buSzPts val="4800"/>
              <a:buFont typeface="Fira Sans Extra Condensed Medium"/>
              <a:buNone/>
              <a:defRPr sz="4800">
                <a:solidFill>
                  <a:srgbClr val="000000"/>
                </a:solidFill>
                <a:latin typeface="Fira Sans Extra Condensed Medium"/>
                <a:ea typeface="Fira Sans Extra Condensed Medium"/>
                <a:cs typeface="Fira Sans Extra Condensed Medium"/>
                <a:sym typeface="Fira Sans Extra Condensed Medium"/>
              </a:defRPr>
            </a:lvl9pPr>
          </a:lstStyle>
          <a:p>
            <a:r>
              <a:t>xx%</a:t>
            </a:r>
          </a:p>
        </p:txBody>
      </p:sp>
      <p:sp>
        <p:nvSpPr>
          <p:cNvPr id="274" name="Google Shape;274;p13"/>
          <p:cNvSpPr txBox="1">
            <a:spLocks noGrp="1"/>
          </p:cNvSpPr>
          <p:nvPr>
            <p:ph type="ctrTitle" idx="7"/>
          </p:nvPr>
        </p:nvSpPr>
        <p:spPr>
          <a:xfrm>
            <a:off x="618825" y="411675"/>
            <a:ext cx="4576200" cy="577800"/>
          </a:xfrm>
          <a:prstGeom prst="rect">
            <a:avLst/>
          </a:prstGeom>
        </p:spPr>
        <p:txBody>
          <a:bodyPr spcFirstLastPara="1" wrap="square" lIns="91425" tIns="91425" rIns="91425" bIns="91425" anchor="b" anchorCtr="0">
            <a:noAutofit/>
          </a:bodyPr>
          <a:lstStyle>
            <a:lvl1pPr lvl="0" rtl="0">
              <a:spcBef>
                <a:spcPts val="0"/>
              </a:spcBef>
              <a:spcAft>
                <a:spcPts val="0"/>
              </a:spcAft>
              <a:buClr>
                <a:srgbClr val="000000"/>
              </a:buClr>
              <a:buSzPts val="3600"/>
              <a:buNone/>
              <a:defRPr sz="3000"/>
            </a:lvl1pPr>
            <a:lvl2pPr lvl="1" algn="ctr" rtl="0">
              <a:spcBef>
                <a:spcPts val="0"/>
              </a:spcBef>
              <a:spcAft>
                <a:spcPts val="0"/>
              </a:spcAft>
              <a:buClr>
                <a:srgbClr val="D9D9D9"/>
              </a:buClr>
              <a:buSzPts val="1800"/>
              <a:buNone/>
              <a:defRPr sz="1800">
                <a:solidFill>
                  <a:srgbClr val="D9D9D9"/>
                </a:solidFill>
              </a:defRPr>
            </a:lvl2pPr>
            <a:lvl3pPr lvl="2" algn="ctr" rtl="0">
              <a:spcBef>
                <a:spcPts val="0"/>
              </a:spcBef>
              <a:spcAft>
                <a:spcPts val="0"/>
              </a:spcAft>
              <a:buClr>
                <a:srgbClr val="D9D9D9"/>
              </a:buClr>
              <a:buSzPts val="1800"/>
              <a:buNone/>
              <a:defRPr sz="1800">
                <a:solidFill>
                  <a:srgbClr val="D9D9D9"/>
                </a:solidFill>
              </a:defRPr>
            </a:lvl3pPr>
            <a:lvl4pPr lvl="3" algn="ctr" rtl="0">
              <a:spcBef>
                <a:spcPts val="0"/>
              </a:spcBef>
              <a:spcAft>
                <a:spcPts val="0"/>
              </a:spcAft>
              <a:buClr>
                <a:srgbClr val="D9D9D9"/>
              </a:buClr>
              <a:buSzPts val="1800"/>
              <a:buNone/>
              <a:defRPr sz="1800">
                <a:solidFill>
                  <a:srgbClr val="D9D9D9"/>
                </a:solidFill>
              </a:defRPr>
            </a:lvl4pPr>
            <a:lvl5pPr lvl="4" algn="ctr" rtl="0">
              <a:spcBef>
                <a:spcPts val="0"/>
              </a:spcBef>
              <a:spcAft>
                <a:spcPts val="0"/>
              </a:spcAft>
              <a:buClr>
                <a:srgbClr val="D9D9D9"/>
              </a:buClr>
              <a:buSzPts val="1800"/>
              <a:buNone/>
              <a:defRPr sz="1800">
                <a:solidFill>
                  <a:srgbClr val="D9D9D9"/>
                </a:solidFill>
              </a:defRPr>
            </a:lvl5pPr>
            <a:lvl6pPr lvl="5" algn="ctr" rtl="0">
              <a:spcBef>
                <a:spcPts val="0"/>
              </a:spcBef>
              <a:spcAft>
                <a:spcPts val="0"/>
              </a:spcAft>
              <a:buClr>
                <a:srgbClr val="D9D9D9"/>
              </a:buClr>
              <a:buSzPts val="1800"/>
              <a:buNone/>
              <a:defRPr sz="1800">
                <a:solidFill>
                  <a:srgbClr val="D9D9D9"/>
                </a:solidFill>
              </a:defRPr>
            </a:lvl6pPr>
            <a:lvl7pPr lvl="6" algn="ctr" rtl="0">
              <a:spcBef>
                <a:spcPts val="0"/>
              </a:spcBef>
              <a:spcAft>
                <a:spcPts val="0"/>
              </a:spcAft>
              <a:buClr>
                <a:srgbClr val="D9D9D9"/>
              </a:buClr>
              <a:buSzPts val="1800"/>
              <a:buNone/>
              <a:defRPr sz="1800">
                <a:solidFill>
                  <a:srgbClr val="D9D9D9"/>
                </a:solidFill>
              </a:defRPr>
            </a:lvl7pPr>
            <a:lvl8pPr lvl="7" algn="ctr" rtl="0">
              <a:spcBef>
                <a:spcPts val="0"/>
              </a:spcBef>
              <a:spcAft>
                <a:spcPts val="0"/>
              </a:spcAft>
              <a:buClr>
                <a:srgbClr val="D9D9D9"/>
              </a:buClr>
              <a:buSzPts val="1800"/>
              <a:buNone/>
              <a:defRPr sz="1800">
                <a:solidFill>
                  <a:srgbClr val="D9D9D9"/>
                </a:solidFill>
              </a:defRPr>
            </a:lvl8pPr>
            <a:lvl9pPr lvl="8" algn="ctr" rtl="0">
              <a:spcBef>
                <a:spcPts val="0"/>
              </a:spcBef>
              <a:spcAft>
                <a:spcPts val="0"/>
              </a:spcAft>
              <a:buClr>
                <a:srgbClr val="D9D9D9"/>
              </a:buClr>
              <a:buSzPts val="1800"/>
              <a:buNone/>
              <a:defRPr sz="1800">
                <a:solidFill>
                  <a:srgbClr val="D9D9D9"/>
                </a:solidFill>
              </a:defRPr>
            </a:lvl9pPr>
          </a:lstStyle>
          <a:p>
            <a:endParaRPr/>
          </a:p>
        </p:txBody>
      </p:sp>
      <p:sp>
        <p:nvSpPr>
          <p:cNvPr id="275" name="Google Shape;275;p13"/>
          <p:cNvSpPr txBox="1">
            <a:spLocks noGrp="1"/>
          </p:cNvSpPr>
          <p:nvPr>
            <p:ph type="ctrTitle" idx="8"/>
          </p:nvPr>
        </p:nvSpPr>
        <p:spPr>
          <a:xfrm>
            <a:off x="6428436" y="3377738"/>
            <a:ext cx="2251800" cy="577800"/>
          </a:xfrm>
          <a:prstGeom prst="rect">
            <a:avLst/>
          </a:prstGeom>
        </p:spPr>
        <p:txBody>
          <a:bodyPr spcFirstLastPara="1" wrap="square" lIns="91425" tIns="91425" rIns="91425" bIns="91425" anchor="b" anchorCtr="0">
            <a:noAutofit/>
          </a:bodyPr>
          <a:lstStyle>
            <a:lvl1pPr lvl="0" rtl="0">
              <a:spcBef>
                <a:spcPts val="0"/>
              </a:spcBef>
              <a:spcAft>
                <a:spcPts val="0"/>
              </a:spcAft>
              <a:buClr>
                <a:srgbClr val="000000"/>
              </a:buClr>
              <a:buSzPts val="1200"/>
              <a:buFont typeface="Advent Pro SemiBold"/>
              <a:buNone/>
              <a:defRPr sz="2000">
                <a:solidFill>
                  <a:schemeClr val="lt1"/>
                </a:solidFill>
                <a:latin typeface="Advent Pro SemiBold"/>
                <a:ea typeface="Advent Pro SemiBold"/>
                <a:cs typeface="Advent Pro SemiBold"/>
                <a:sym typeface="Advent Pro SemiBold"/>
              </a:defRPr>
            </a:lvl1pPr>
            <a:lvl2pPr lvl="1"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2pPr>
            <a:lvl3pPr lvl="2"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3pPr>
            <a:lvl4pPr lvl="3"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4pPr>
            <a:lvl5pPr lvl="4"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5pPr>
            <a:lvl6pPr lvl="5"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6pPr>
            <a:lvl7pPr lvl="6"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7pPr>
            <a:lvl8pPr lvl="7"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8pPr>
            <a:lvl9pPr lvl="8"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9pPr>
          </a:lstStyle>
          <a:p>
            <a:endParaRPr/>
          </a:p>
        </p:txBody>
      </p:sp>
      <p:sp>
        <p:nvSpPr>
          <p:cNvPr id="276" name="Google Shape;276;p13"/>
          <p:cNvSpPr txBox="1">
            <a:spLocks noGrp="1"/>
          </p:cNvSpPr>
          <p:nvPr>
            <p:ph type="title" idx="9" hasCustomPrompt="1"/>
          </p:nvPr>
        </p:nvSpPr>
        <p:spPr>
          <a:xfrm>
            <a:off x="6428436" y="2645887"/>
            <a:ext cx="1753800" cy="577800"/>
          </a:xfrm>
          <a:prstGeom prst="rect">
            <a:avLst/>
          </a:prstGeom>
        </p:spPr>
        <p:txBody>
          <a:bodyPr spcFirstLastPara="1" wrap="square" lIns="91425" tIns="91425" rIns="91425" bIns="91425" anchor="ctr" anchorCtr="0">
            <a:noAutofit/>
          </a:bodyPr>
          <a:lstStyle>
            <a:lvl1pPr lvl="0" rtl="0">
              <a:spcBef>
                <a:spcPts val="0"/>
              </a:spcBef>
              <a:spcAft>
                <a:spcPts val="0"/>
              </a:spcAft>
              <a:buClr>
                <a:srgbClr val="000000"/>
              </a:buClr>
              <a:buSzPts val="4800"/>
              <a:buNone/>
              <a:defRPr sz="4800">
                <a:solidFill>
                  <a:schemeClr val="accent1"/>
                </a:solidFill>
              </a:defRPr>
            </a:lvl1pPr>
            <a:lvl2pPr lvl="1" rtl="0">
              <a:spcBef>
                <a:spcPts val="0"/>
              </a:spcBef>
              <a:spcAft>
                <a:spcPts val="0"/>
              </a:spcAft>
              <a:buClr>
                <a:srgbClr val="000000"/>
              </a:buClr>
              <a:buSzPts val="4800"/>
              <a:buFont typeface="Fira Sans Extra Condensed Medium"/>
              <a:buNone/>
              <a:defRPr sz="4800">
                <a:solidFill>
                  <a:srgbClr val="000000"/>
                </a:solidFill>
                <a:latin typeface="Fira Sans Extra Condensed Medium"/>
                <a:ea typeface="Fira Sans Extra Condensed Medium"/>
                <a:cs typeface="Fira Sans Extra Condensed Medium"/>
                <a:sym typeface="Fira Sans Extra Condensed Medium"/>
              </a:defRPr>
            </a:lvl2pPr>
            <a:lvl3pPr lvl="2" rtl="0">
              <a:spcBef>
                <a:spcPts val="0"/>
              </a:spcBef>
              <a:spcAft>
                <a:spcPts val="0"/>
              </a:spcAft>
              <a:buClr>
                <a:srgbClr val="000000"/>
              </a:buClr>
              <a:buSzPts val="4800"/>
              <a:buFont typeface="Fira Sans Extra Condensed Medium"/>
              <a:buNone/>
              <a:defRPr sz="4800">
                <a:solidFill>
                  <a:srgbClr val="000000"/>
                </a:solidFill>
                <a:latin typeface="Fira Sans Extra Condensed Medium"/>
                <a:ea typeface="Fira Sans Extra Condensed Medium"/>
                <a:cs typeface="Fira Sans Extra Condensed Medium"/>
                <a:sym typeface="Fira Sans Extra Condensed Medium"/>
              </a:defRPr>
            </a:lvl3pPr>
            <a:lvl4pPr lvl="3" rtl="0">
              <a:spcBef>
                <a:spcPts val="0"/>
              </a:spcBef>
              <a:spcAft>
                <a:spcPts val="0"/>
              </a:spcAft>
              <a:buClr>
                <a:srgbClr val="000000"/>
              </a:buClr>
              <a:buSzPts val="4800"/>
              <a:buFont typeface="Fira Sans Extra Condensed Medium"/>
              <a:buNone/>
              <a:defRPr sz="4800">
                <a:solidFill>
                  <a:srgbClr val="000000"/>
                </a:solidFill>
                <a:latin typeface="Fira Sans Extra Condensed Medium"/>
                <a:ea typeface="Fira Sans Extra Condensed Medium"/>
                <a:cs typeface="Fira Sans Extra Condensed Medium"/>
                <a:sym typeface="Fira Sans Extra Condensed Medium"/>
              </a:defRPr>
            </a:lvl4pPr>
            <a:lvl5pPr lvl="4" rtl="0">
              <a:spcBef>
                <a:spcPts val="0"/>
              </a:spcBef>
              <a:spcAft>
                <a:spcPts val="0"/>
              </a:spcAft>
              <a:buClr>
                <a:srgbClr val="000000"/>
              </a:buClr>
              <a:buSzPts val="4800"/>
              <a:buFont typeface="Fira Sans Extra Condensed Medium"/>
              <a:buNone/>
              <a:defRPr sz="4800">
                <a:solidFill>
                  <a:srgbClr val="000000"/>
                </a:solidFill>
                <a:latin typeface="Fira Sans Extra Condensed Medium"/>
                <a:ea typeface="Fira Sans Extra Condensed Medium"/>
                <a:cs typeface="Fira Sans Extra Condensed Medium"/>
                <a:sym typeface="Fira Sans Extra Condensed Medium"/>
              </a:defRPr>
            </a:lvl5pPr>
            <a:lvl6pPr lvl="5" rtl="0">
              <a:spcBef>
                <a:spcPts val="0"/>
              </a:spcBef>
              <a:spcAft>
                <a:spcPts val="0"/>
              </a:spcAft>
              <a:buClr>
                <a:srgbClr val="000000"/>
              </a:buClr>
              <a:buSzPts val="4800"/>
              <a:buFont typeface="Fira Sans Extra Condensed Medium"/>
              <a:buNone/>
              <a:defRPr sz="4800">
                <a:solidFill>
                  <a:srgbClr val="000000"/>
                </a:solidFill>
                <a:latin typeface="Fira Sans Extra Condensed Medium"/>
                <a:ea typeface="Fira Sans Extra Condensed Medium"/>
                <a:cs typeface="Fira Sans Extra Condensed Medium"/>
                <a:sym typeface="Fira Sans Extra Condensed Medium"/>
              </a:defRPr>
            </a:lvl6pPr>
            <a:lvl7pPr lvl="6" rtl="0">
              <a:spcBef>
                <a:spcPts val="0"/>
              </a:spcBef>
              <a:spcAft>
                <a:spcPts val="0"/>
              </a:spcAft>
              <a:buClr>
                <a:srgbClr val="000000"/>
              </a:buClr>
              <a:buSzPts val="4800"/>
              <a:buFont typeface="Fira Sans Extra Condensed Medium"/>
              <a:buNone/>
              <a:defRPr sz="4800">
                <a:solidFill>
                  <a:srgbClr val="000000"/>
                </a:solidFill>
                <a:latin typeface="Fira Sans Extra Condensed Medium"/>
                <a:ea typeface="Fira Sans Extra Condensed Medium"/>
                <a:cs typeface="Fira Sans Extra Condensed Medium"/>
                <a:sym typeface="Fira Sans Extra Condensed Medium"/>
              </a:defRPr>
            </a:lvl7pPr>
            <a:lvl8pPr lvl="7" rtl="0">
              <a:spcBef>
                <a:spcPts val="0"/>
              </a:spcBef>
              <a:spcAft>
                <a:spcPts val="0"/>
              </a:spcAft>
              <a:buClr>
                <a:srgbClr val="000000"/>
              </a:buClr>
              <a:buSzPts val="4800"/>
              <a:buFont typeface="Fira Sans Extra Condensed Medium"/>
              <a:buNone/>
              <a:defRPr sz="4800">
                <a:solidFill>
                  <a:srgbClr val="000000"/>
                </a:solidFill>
                <a:latin typeface="Fira Sans Extra Condensed Medium"/>
                <a:ea typeface="Fira Sans Extra Condensed Medium"/>
                <a:cs typeface="Fira Sans Extra Condensed Medium"/>
                <a:sym typeface="Fira Sans Extra Condensed Medium"/>
              </a:defRPr>
            </a:lvl8pPr>
            <a:lvl9pPr lvl="8" rtl="0">
              <a:spcBef>
                <a:spcPts val="0"/>
              </a:spcBef>
              <a:spcAft>
                <a:spcPts val="0"/>
              </a:spcAft>
              <a:buClr>
                <a:srgbClr val="000000"/>
              </a:buClr>
              <a:buSzPts val="4800"/>
              <a:buFont typeface="Fira Sans Extra Condensed Medium"/>
              <a:buNone/>
              <a:defRPr sz="4800">
                <a:solidFill>
                  <a:srgbClr val="000000"/>
                </a:solidFill>
                <a:latin typeface="Fira Sans Extra Condensed Medium"/>
                <a:ea typeface="Fira Sans Extra Condensed Medium"/>
                <a:cs typeface="Fira Sans Extra Condensed Medium"/>
                <a:sym typeface="Fira Sans Extra Condensed Medium"/>
              </a:defRPr>
            </a:lvl9pPr>
          </a:lstStyle>
          <a:p>
            <a:r>
              <a:t>xx%</a:t>
            </a:r>
          </a:p>
        </p:txBody>
      </p:sp>
      <p:sp>
        <p:nvSpPr>
          <p:cNvPr id="277" name="Google Shape;277;p13"/>
          <p:cNvSpPr txBox="1">
            <a:spLocks noGrp="1"/>
          </p:cNvSpPr>
          <p:nvPr>
            <p:ph type="ctrTitle" idx="13"/>
          </p:nvPr>
        </p:nvSpPr>
        <p:spPr>
          <a:xfrm>
            <a:off x="6429027" y="3396800"/>
            <a:ext cx="2251800" cy="577800"/>
          </a:xfrm>
          <a:prstGeom prst="rect">
            <a:avLst/>
          </a:prstGeom>
        </p:spPr>
        <p:txBody>
          <a:bodyPr spcFirstLastPara="1" wrap="square" lIns="91425" tIns="91425" rIns="91425" bIns="91425" anchor="b" anchorCtr="0">
            <a:noAutofit/>
          </a:bodyPr>
          <a:lstStyle>
            <a:lvl1pPr lvl="0" rtl="0">
              <a:spcBef>
                <a:spcPts val="0"/>
              </a:spcBef>
              <a:spcAft>
                <a:spcPts val="0"/>
              </a:spcAft>
              <a:buClr>
                <a:srgbClr val="000000"/>
              </a:buClr>
              <a:buSzPts val="1200"/>
              <a:buFont typeface="Advent Pro SemiBold"/>
              <a:buNone/>
              <a:defRPr sz="2000">
                <a:solidFill>
                  <a:schemeClr val="lt1"/>
                </a:solidFill>
                <a:latin typeface="Advent Pro SemiBold"/>
                <a:ea typeface="Advent Pro SemiBold"/>
                <a:cs typeface="Advent Pro SemiBold"/>
                <a:sym typeface="Advent Pro SemiBold"/>
              </a:defRPr>
            </a:lvl1pPr>
            <a:lvl2pPr lvl="1"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2pPr>
            <a:lvl3pPr lvl="2"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3pPr>
            <a:lvl4pPr lvl="3"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4pPr>
            <a:lvl5pPr lvl="4"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5pPr>
            <a:lvl6pPr lvl="5"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6pPr>
            <a:lvl7pPr lvl="6"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7pPr>
            <a:lvl8pPr lvl="7"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8pPr>
            <a:lvl9pPr lvl="8" rtl="0">
              <a:spcBef>
                <a:spcPts val="0"/>
              </a:spcBef>
              <a:spcAft>
                <a:spcPts val="0"/>
              </a:spcAft>
              <a:buClr>
                <a:srgbClr val="000000"/>
              </a:buClr>
              <a:buSzPts val="1200"/>
              <a:buFont typeface="Advent Pro SemiBold"/>
              <a:buNone/>
              <a:defRPr sz="1200">
                <a:solidFill>
                  <a:srgbClr val="000000"/>
                </a:solidFill>
                <a:latin typeface="Advent Pro SemiBold"/>
                <a:ea typeface="Advent Pro SemiBold"/>
                <a:cs typeface="Advent Pro SemiBold"/>
                <a:sym typeface="Advent Pro SemiBold"/>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list">
  <p:cSld name="CUSTOM_4">
    <p:spTree>
      <p:nvGrpSpPr>
        <p:cNvPr id="1" name="Shape 409"/>
        <p:cNvGrpSpPr/>
        <p:nvPr/>
      </p:nvGrpSpPr>
      <p:grpSpPr>
        <a:xfrm>
          <a:off x="0" y="0"/>
          <a:ext cx="0" cy="0"/>
          <a:chOff x="0" y="0"/>
          <a:chExt cx="0" cy="0"/>
        </a:xfrm>
      </p:grpSpPr>
      <p:sp>
        <p:nvSpPr>
          <p:cNvPr id="410" name="Google Shape;410;p20"/>
          <p:cNvSpPr txBox="1">
            <a:spLocks noGrp="1"/>
          </p:cNvSpPr>
          <p:nvPr>
            <p:ph type="body" idx="1"/>
          </p:nvPr>
        </p:nvSpPr>
        <p:spPr>
          <a:xfrm>
            <a:off x="597375" y="1063525"/>
            <a:ext cx="3908700" cy="3786900"/>
          </a:xfrm>
          <a:prstGeom prst="rect">
            <a:avLst/>
          </a:prstGeom>
        </p:spPr>
        <p:txBody>
          <a:bodyPr spcFirstLastPara="1" wrap="square" lIns="91425" tIns="91425" rIns="91425" bIns="91425" anchor="t" anchorCtr="0">
            <a:noAutofit/>
          </a:bodyPr>
          <a:lstStyle>
            <a:lvl1pPr marL="457200" lvl="0" indent="-292100" rtl="0">
              <a:lnSpc>
                <a:spcPct val="100000"/>
              </a:lnSpc>
              <a:spcBef>
                <a:spcPts val="0"/>
              </a:spcBef>
              <a:spcAft>
                <a:spcPts val="0"/>
              </a:spcAft>
              <a:buSzPts val="1000"/>
              <a:buFont typeface="Livvic Light"/>
              <a:buChar char="●"/>
              <a:defRPr sz="1200"/>
            </a:lvl1pPr>
            <a:lvl2pPr marL="914400" lvl="1" indent="-292100" rtl="0">
              <a:spcBef>
                <a:spcPts val="1600"/>
              </a:spcBef>
              <a:spcAft>
                <a:spcPts val="0"/>
              </a:spcAft>
              <a:buSzPts val="1000"/>
              <a:buFont typeface="Nunito Light"/>
              <a:buChar char="○"/>
              <a:defRPr/>
            </a:lvl2pPr>
            <a:lvl3pPr marL="1371600" lvl="2" indent="-292100" rtl="0">
              <a:spcBef>
                <a:spcPts val="1600"/>
              </a:spcBef>
              <a:spcAft>
                <a:spcPts val="0"/>
              </a:spcAft>
              <a:buSzPts val="1000"/>
              <a:buFont typeface="Nunito Light"/>
              <a:buChar char="■"/>
              <a:defRPr/>
            </a:lvl3pPr>
            <a:lvl4pPr marL="1828800" lvl="3" indent="-292100" rtl="0">
              <a:spcBef>
                <a:spcPts val="1600"/>
              </a:spcBef>
              <a:spcAft>
                <a:spcPts val="0"/>
              </a:spcAft>
              <a:buSzPts val="1000"/>
              <a:buFont typeface="Nunito Light"/>
              <a:buChar char="●"/>
              <a:defRPr/>
            </a:lvl4pPr>
            <a:lvl5pPr marL="2286000" lvl="4" indent="-292100" rtl="0">
              <a:spcBef>
                <a:spcPts val="1600"/>
              </a:spcBef>
              <a:spcAft>
                <a:spcPts val="0"/>
              </a:spcAft>
              <a:buSzPts val="1000"/>
              <a:buFont typeface="Nunito Light"/>
              <a:buChar char="○"/>
              <a:defRPr/>
            </a:lvl5pPr>
            <a:lvl6pPr marL="2743200" lvl="5" indent="-292100" rtl="0">
              <a:spcBef>
                <a:spcPts val="1600"/>
              </a:spcBef>
              <a:spcAft>
                <a:spcPts val="0"/>
              </a:spcAft>
              <a:buSzPts val="1000"/>
              <a:buFont typeface="Nunito Light"/>
              <a:buChar char="■"/>
              <a:defRPr/>
            </a:lvl6pPr>
            <a:lvl7pPr marL="3200400" lvl="6" indent="-292100" rtl="0">
              <a:spcBef>
                <a:spcPts val="1600"/>
              </a:spcBef>
              <a:spcAft>
                <a:spcPts val="0"/>
              </a:spcAft>
              <a:buSzPts val="1000"/>
              <a:buFont typeface="Nunito Light"/>
              <a:buChar char="●"/>
              <a:defRPr/>
            </a:lvl7pPr>
            <a:lvl8pPr marL="3657600" lvl="7" indent="-292100" rtl="0">
              <a:spcBef>
                <a:spcPts val="1600"/>
              </a:spcBef>
              <a:spcAft>
                <a:spcPts val="0"/>
              </a:spcAft>
              <a:buSzPts val="1000"/>
              <a:buFont typeface="Nunito Light"/>
              <a:buChar char="○"/>
              <a:defRPr/>
            </a:lvl8pPr>
            <a:lvl9pPr marL="4114800" lvl="8" indent="-292100" rtl="0">
              <a:spcBef>
                <a:spcPts val="1600"/>
              </a:spcBef>
              <a:spcAft>
                <a:spcPts val="1600"/>
              </a:spcAft>
              <a:buSzPts val="1000"/>
              <a:buFont typeface="Nunito Light"/>
              <a:buChar char="■"/>
              <a:defRPr/>
            </a:lvl9pPr>
          </a:lstStyle>
          <a:p>
            <a:endParaRPr/>
          </a:p>
        </p:txBody>
      </p:sp>
      <p:sp>
        <p:nvSpPr>
          <p:cNvPr id="411" name="Google Shape;411;p20"/>
          <p:cNvSpPr txBox="1">
            <a:spLocks noGrp="1"/>
          </p:cNvSpPr>
          <p:nvPr>
            <p:ph type="ctrTitle"/>
          </p:nvPr>
        </p:nvSpPr>
        <p:spPr>
          <a:xfrm>
            <a:off x="618825" y="411675"/>
            <a:ext cx="4727700" cy="577800"/>
          </a:xfrm>
          <a:prstGeom prst="rect">
            <a:avLst/>
          </a:prstGeom>
        </p:spPr>
        <p:txBody>
          <a:bodyPr spcFirstLastPara="1" wrap="square" lIns="91425" tIns="91425" rIns="91425" bIns="91425" anchor="b" anchorCtr="0">
            <a:noAutofit/>
          </a:bodyPr>
          <a:lstStyle>
            <a:lvl1pPr lvl="0" rtl="0">
              <a:spcBef>
                <a:spcPts val="0"/>
              </a:spcBef>
              <a:spcAft>
                <a:spcPts val="0"/>
              </a:spcAft>
              <a:buClr>
                <a:srgbClr val="000000"/>
              </a:buClr>
              <a:buSzPts val="3600"/>
              <a:buNone/>
              <a:defRPr sz="3000"/>
            </a:lvl1pPr>
            <a:lvl2pPr lvl="1" algn="ctr" rtl="0">
              <a:spcBef>
                <a:spcPts val="0"/>
              </a:spcBef>
              <a:spcAft>
                <a:spcPts val="0"/>
              </a:spcAft>
              <a:buClr>
                <a:srgbClr val="D9D9D9"/>
              </a:buClr>
              <a:buSzPts val="1800"/>
              <a:buNone/>
              <a:defRPr sz="1800">
                <a:solidFill>
                  <a:srgbClr val="D9D9D9"/>
                </a:solidFill>
              </a:defRPr>
            </a:lvl2pPr>
            <a:lvl3pPr lvl="2" algn="ctr" rtl="0">
              <a:spcBef>
                <a:spcPts val="0"/>
              </a:spcBef>
              <a:spcAft>
                <a:spcPts val="0"/>
              </a:spcAft>
              <a:buClr>
                <a:srgbClr val="D9D9D9"/>
              </a:buClr>
              <a:buSzPts val="1800"/>
              <a:buNone/>
              <a:defRPr sz="1800">
                <a:solidFill>
                  <a:srgbClr val="D9D9D9"/>
                </a:solidFill>
              </a:defRPr>
            </a:lvl3pPr>
            <a:lvl4pPr lvl="3" algn="ctr" rtl="0">
              <a:spcBef>
                <a:spcPts val="0"/>
              </a:spcBef>
              <a:spcAft>
                <a:spcPts val="0"/>
              </a:spcAft>
              <a:buClr>
                <a:srgbClr val="D9D9D9"/>
              </a:buClr>
              <a:buSzPts val="1800"/>
              <a:buNone/>
              <a:defRPr sz="1800">
                <a:solidFill>
                  <a:srgbClr val="D9D9D9"/>
                </a:solidFill>
              </a:defRPr>
            </a:lvl4pPr>
            <a:lvl5pPr lvl="4" algn="ctr" rtl="0">
              <a:spcBef>
                <a:spcPts val="0"/>
              </a:spcBef>
              <a:spcAft>
                <a:spcPts val="0"/>
              </a:spcAft>
              <a:buClr>
                <a:srgbClr val="D9D9D9"/>
              </a:buClr>
              <a:buSzPts val="1800"/>
              <a:buNone/>
              <a:defRPr sz="1800">
                <a:solidFill>
                  <a:srgbClr val="D9D9D9"/>
                </a:solidFill>
              </a:defRPr>
            </a:lvl5pPr>
            <a:lvl6pPr lvl="5" algn="ctr" rtl="0">
              <a:spcBef>
                <a:spcPts val="0"/>
              </a:spcBef>
              <a:spcAft>
                <a:spcPts val="0"/>
              </a:spcAft>
              <a:buClr>
                <a:srgbClr val="D9D9D9"/>
              </a:buClr>
              <a:buSzPts val="1800"/>
              <a:buNone/>
              <a:defRPr sz="1800">
                <a:solidFill>
                  <a:srgbClr val="D9D9D9"/>
                </a:solidFill>
              </a:defRPr>
            </a:lvl6pPr>
            <a:lvl7pPr lvl="6" algn="ctr" rtl="0">
              <a:spcBef>
                <a:spcPts val="0"/>
              </a:spcBef>
              <a:spcAft>
                <a:spcPts val="0"/>
              </a:spcAft>
              <a:buClr>
                <a:srgbClr val="D9D9D9"/>
              </a:buClr>
              <a:buSzPts val="1800"/>
              <a:buNone/>
              <a:defRPr sz="1800">
                <a:solidFill>
                  <a:srgbClr val="D9D9D9"/>
                </a:solidFill>
              </a:defRPr>
            </a:lvl7pPr>
            <a:lvl8pPr lvl="7" algn="ctr" rtl="0">
              <a:spcBef>
                <a:spcPts val="0"/>
              </a:spcBef>
              <a:spcAft>
                <a:spcPts val="0"/>
              </a:spcAft>
              <a:buClr>
                <a:srgbClr val="D9D9D9"/>
              </a:buClr>
              <a:buSzPts val="1800"/>
              <a:buNone/>
              <a:defRPr sz="1800">
                <a:solidFill>
                  <a:srgbClr val="D9D9D9"/>
                </a:solidFill>
              </a:defRPr>
            </a:lvl8pPr>
            <a:lvl9pPr lvl="8" algn="ctr" rtl="0">
              <a:spcBef>
                <a:spcPts val="0"/>
              </a:spcBef>
              <a:spcAft>
                <a:spcPts val="0"/>
              </a:spcAft>
              <a:buClr>
                <a:srgbClr val="D9D9D9"/>
              </a:buClr>
              <a:buSzPts val="1800"/>
              <a:buNone/>
              <a:defRPr sz="1800">
                <a:solidFill>
                  <a:srgbClr val="D9D9D9"/>
                </a:solidFill>
              </a:defRPr>
            </a:lvl9pPr>
          </a:lstStyle>
          <a:p>
            <a:endParaRPr/>
          </a:p>
        </p:txBody>
      </p:sp>
      <p:sp>
        <p:nvSpPr>
          <p:cNvPr id="412" name="Google Shape;412;p20"/>
          <p:cNvSpPr txBox="1">
            <a:spLocks noGrp="1"/>
          </p:cNvSpPr>
          <p:nvPr>
            <p:ph type="body" idx="2"/>
          </p:nvPr>
        </p:nvSpPr>
        <p:spPr>
          <a:xfrm>
            <a:off x="4690125" y="1063525"/>
            <a:ext cx="3908700" cy="3786900"/>
          </a:xfrm>
          <a:prstGeom prst="rect">
            <a:avLst/>
          </a:prstGeom>
        </p:spPr>
        <p:txBody>
          <a:bodyPr spcFirstLastPara="1" wrap="square" lIns="91425" tIns="91425" rIns="91425" bIns="91425" anchor="t" anchorCtr="0">
            <a:noAutofit/>
          </a:bodyPr>
          <a:lstStyle>
            <a:lvl1pPr marL="457200" lvl="0" indent="-292100" rtl="0">
              <a:lnSpc>
                <a:spcPct val="100000"/>
              </a:lnSpc>
              <a:spcBef>
                <a:spcPts val="0"/>
              </a:spcBef>
              <a:spcAft>
                <a:spcPts val="0"/>
              </a:spcAft>
              <a:buClr>
                <a:srgbClr val="EC5D37"/>
              </a:buClr>
              <a:buSzPts val="1000"/>
              <a:buFont typeface="Livvic Light"/>
              <a:buChar char="●"/>
              <a:defRPr sz="1200"/>
            </a:lvl1pPr>
            <a:lvl2pPr marL="914400" lvl="1" indent="-292100" rtl="0">
              <a:spcBef>
                <a:spcPts val="1600"/>
              </a:spcBef>
              <a:spcAft>
                <a:spcPts val="0"/>
              </a:spcAft>
              <a:buClr>
                <a:srgbClr val="FFC800"/>
              </a:buClr>
              <a:buSzPts val="1000"/>
              <a:buFont typeface="Nunito Light"/>
              <a:buChar char="○"/>
              <a:defRPr/>
            </a:lvl2pPr>
            <a:lvl3pPr marL="1371600" lvl="2" indent="-292100" rtl="0">
              <a:spcBef>
                <a:spcPts val="1600"/>
              </a:spcBef>
              <a:spcAft>
                <a:spcPts val="0"/>
              </a:spcAft>
              <a:buClr>
                <a:srgbClr val="FFC800"/>
              </a:buClr>
              <a:buSzPts val="1000"/>
              <a:buFont typeface="Nunito Light"/>
              <a:buChar char="■"/>
              <a:defRPr/>
            </a:lvl3pPr>
            <a:lvl4pPr marL="1828800" lvl="3" indent="-292100" rtl="0">
              <a:spcBef>
                <a:spcPts val="1600"/>
              </a:spcBef>
              <a:spcAft>
                <a:spcPts val="0"/>
              </a:spcAft>
              <a:buClr>
                <a:srgbClr val="FFC800"/>
              </a:buClr>
              <a:buSzPts val="1000"/>
              <a:buFont typeface="Nunito Light"/>
              <a:buChar char="●"/>
              <a:defRPr/>
            </a:lvl4pPr>
            <a:lvl5pPr marL="2286000" lvl="4" indent="-292100" rtl="0">
              <a:spcBef>
                <a:spcPts val="1600"/>
              </a:spcBef>
              <a:spcAft>
                <a:spcPts val="0"/>
              </a:spcAft>
              <a:buClr>
                <a:srgbClr val="434343"/>
              </a:buClr>
              <a:buSzPts val="1000"/>
              <a:buFont typeface="Nunito Light"/>
              <a:buChar char="○"/>
              <a:defRPr/>
            </a:lvl5pPr>
            <a:lvl6pPr marL="2743200" lvl="5" indent="-292100" rtl="0">
              <a:spcBef>
                <a:spcPts val="1600"/>
              </a:spcBef>
              <a:spcAft>
                <a:spcPts val="0"/>
              </a:spcAft>
              <a:buClr>
                <a:srgbClr val="434343"/>
              </a:buClr>
              <a:buSzPts val="1000"/>
              <a:buFont typeface="Nunito Light"/>
              <a:buChar char="■"/>
              <a:defRPr/>
            </a:lvl6pPr>
            <a:lvl7pPr marL="3200400" lvl="6" indent="-292100" rtl="0">
              <a:spcBef>
                <a:spcPts val="1600"/>
              </a:spcBef>
              <a:spcAft>
                <a:spcPts val="0"/>
              </a:spcAft>
              <a:buClr>
                <a:srgbClr val="434343"/>
              </a:buClr>
              <a:buSzPts val="1000"/>
              <a:buFont typeface="Nunito Light"/>
              <a:buChar char="●"/>
              <a:defRPr/>
            </a:lvl7pPr>
            <a:lvl8pPr marL="3657600" lvl="7" indent="-292100" rtl="0">
              <a:spcBef>
                <a:spcPts val="1600"/>
              </a:spcBef>
              <a:spcAft>
                <a:spcPts val="0"/>
              </a:spcAft>
              <a:buClr>
                <a:srgbClr val="434343"/>
              </a:buClr>
              <a:buSzPts val="1000"/>
              <a:buFont typeface="Nunito Light"/>
              <a:buChar char="○"/>
              <a:defRPr/>
            </a:lvl8pPr>
            <a:lvl9pPr marL="4114800" lvl="8" indent="-292100" rtl="0">
              <a:spcBef>
                <a:spcPts val="1600"/>
              </a:spcBef>
              <a:spcAft>
                <a:spcPts val="1600"/>
              </a:spcAft>
              <a:buClr>
                <a:srgbClr val="434343"/>
              </a:buClr>
              <a:buSzPts val="1000"/>
              <a:buFont typeface="Nunito Light"/>
              <a:buChar char="■"/>
              <a:defRPr/>
            </a:lvl9pPr>
          </a:lstStyle>
          <a:p>
            <a:endParaRPr/>
          </a:p>
        </p:txBody>
      </p:sp>
      <p:sp>
        <p:nvSpPr>
          <p:cNvPr id="413" name="Google Shape;413;p20"/>
          <p:cNvSpPr/>
          <p:nvPr/>
        </p:nvSpPr>
        <p:spPr>
          <a:xfrm>
            <a:off x="8829925" y="1123700"/>
            <a:ext cx="108650" cy="108625"/>
          </a:xfrm>
          <a:custGeom>
            <a:avLst/>
            <a:gdLst/>
            <a:ahLst/>
            <a:cxnLst/>
            <a:rect l="l" t="t" r="r" b="b"/>
            <a:pathLst>
              <a:path w="4346" h="4345" extrusionOk="0">
                <a:moveTo>
                  <a:pt x="4027" y="337"/>
                </a:moveTo>
                <a:lnTo>
                  <a:pt x="4027" y="4008"/>
                </a:lnTo>
                <a:lnTo>
                  <a:pt x="338" y="4008"/>
                </a:lnTo>
                <a:lnTo>
                  <a:pt x="338" y="337"/>
                </a:lnTo>
                <a:close/>
                <a:moveTo>
                  <a:pt x="1" y="0"/>
                </a:moveTo>
                <a:lnTo>
                  <a:pt x="1" y="4345"/>
                </a:lnTo>
                <a:lnTo>
                  <a:pt x="4346" y="4345"/>
                </a:lnTo>
                <a:lnTo>
                  <a:pt x="4346" y="0"/>
                </a:lnTo>
                <a:close/>
              </a:path>
            </a:pathLst>
          </a:custGeom>
          <a:solidFill>
            <a:srgbClr val="FF99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20"/>
          <p:cNvSpPr/>
          <p:nvPr/>
        </p:nvSpPr>
        <p:spPr>
          <a:xfrm>
            <a:off x="9156250" y="1340450"/>
            <a:ext cx="111450" cy="110975"/>
          </a:xfrm>
          <a:custGeom>
            <a:avLst/>
            <a:gdLst/>
            <a:ahLst/>
            <a:cxnLst/>
            <a:rect l="l" t="t" r="r" b="b"/>
            <a:pathLst>
              <a:path w="4458" h="4439" extrusionOk="0">
                <a:moveTo>
                  <a:pt x="4008" y="431"/>
                </a:moveTo>
                <a:lnTo>
                  <a:pt x="4008" y="4008"/>
                </a:lnTo>
                <a:lnTo>
                  <a:pt x="431" y="4008"/>
                </a:lnTo>
                <a:lnTo>
                  <a:pt x="431" y="431"/>
                </a:lnTo>
                <a:close/>
                <a:moveTo>
                  <a:pt x="0" y="1"/>
                </a:moveTo>
                <a:lnTo>
                  <a:pt x="0" y="4439"/>
                </a:lnTo>
                <a:lnTo>
                  <a:pt x="4457" y="4439"/>
                </a:lnTo>
                <a:lnTo>
                  <a:pt x="4457" y="1"/>
                </a:lnTo>
                <a:close/>
              </a:path>
            </a:pathLst>
          </a:custGeom>
          <a:solidFill>
            <a:srgbClr val="FF99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20"/>
          <p:cNvSpPr/>
          <p:nvPr/>
        </p:nvSpPr>
        <p:spPr>
          <a:xfrm>
            <a:off x="5809850" y="214400"/>
            <a:ext cx="108625" cy="108625"/>
          </a:xfrm>
          <a:custGeom>
            <a:avLst/>
            <a:gdLst/>
            <a:ahLst/>
            <a:cxnLst/>
            <a:rect l="l" t="t" r="r" b="b"/>
            <a:pathLst>
              <a:path w="4345" h="4345" extrusionOk="0">
                <a:moveTo>
                  <a:pt x="4008" y="337"/>
                </a:moveTo>
                <a:lnTo>
                  <a:pt x="4008" y="4008"/>
                </a:lnTo>
                <a:lnTo>
                  <a:pt x="337" y="4008"/>
                </a:lnTo>
                <a:lnTo>
                  <a:pt x="337" y="337"/>
                </a:lnTo>
                <a:close/>
                <a:moveTo>
                  <a:pt x="0" y="0"/>
                </a:moveTo>
                <a:lnTo>
                  <a:pt x="0" y="4345"/>
                </a:lnTo>
                <a:lnTo>
                  <a:pt x="4345" y="4345"/>
                </a:lnTo>
                <a:lnTo>
                  <a:pt x="4345" y="0"/>
                </a:lnTo>
                <a:close/>
              </a:path>
            </a:pathLst>
          </a:custGeom>
          <a:solidFill>
            <a:srgbClr val="E898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20"/>
          <p:cNvSpPr/>
          <p:nvPr/>
        </p:nvSpPr>
        <p:spPr>
          <a:xfrm>
            <a:off x="7079800" y="420088"/>
            <a:ext cx="164825" cy="164375"/>
          </a:xfrm>
          <a:custGeom>
            <a:avLst/>
            <a:gdLst/>
            <a:ahLst/>
            <a:cxnLst/>
            <a:rect l="l" t="t" r="r" b="b"/>
            <a:pathLst>
              <a:path w="6593" h="6575" extrusionOk="0">
                <a:moveTo>
                  <a:pt x="6256" y="338"/>
                </a:moveTo>
                <a:lnTo>
                  <a:pt x="6256" y="6237"/>
                </a:lnTo>
                <a:lnTo>
                  <a:pt x="338" y="6237"/>
                </a:lnTo>
                <a:lnTo>
                  <a:pt x="338" y="338"/>
                </a:lnTo>
                <a:close/>
                <a:moveTo>
                  <a:pt x="1" y="1"/>
                </a:moveTo>
                <a:lnTo>
                  <a:pt x="1" y="6574"/>
                </a:lnTo>
                <a:lnTo>
                  <a:pt x="6593" y="6574"/>
                </a:lnTo>
                <a:lnTo>
                  <a:pt x="6593" y="1"/>
                </a:lnTo>
                <a:close/>
              </a:path>
            </a:pathLst>
          </a:custGeom>
          <a:solidFill>
            <a:srgbClr val="FF99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20"/>
          <p:cNvSpPr/>
          <p:nvPr/>
        </p:nvSpPr>
        <p:spPr>
          <a:xfrm>
            <a:off x="7952700" y="278513"/>
            <a:ext cx="44975" cy="44500"/>
          </a:xfrm>
          <a:custGeom>
            <a:avLst/>
            <a:gdLst/>
            <a:ahLst/>
            <a:cxnLst/>
            <a:rect l="l" t="t" r="r" b="b"/>
            <a:pathLst>
              <a:path w="1799" h="1780" extrusionOk="0">
                <a:moveTo>
                  <a:pt x="1" y="1"/>
                </a:moveTo>
                <a:lnTo>
                  <a:pt x="1" y="1780"/>
                </a:lnTo>
                <a:lnTo>
                  <a:pt x="1798" y="1780"/>
                </a:lnTo>
                <a:lnTo>
                  <a:pt x="1798" y="1"/>
                </a:lnTo>
                <a:close/>
              </a:path>
            </a:pathLst>
          </a:custGeom>
          <a:solidFill>
            <a:srgbClr val="00CF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20"/>
          <p:cNvSpPr/>
          <p:nvPr/>
        </p:nvSpPr>
        <p:spPr>
          <a:xfrm>
            <a:off x="7372450" y="-69325"/>
            <a:ext cx="155925" cy="155925"/>
          </a:xfrm>
          <a:custGeom>
            <a:avLst/>
            <a:gdLst/>
            <a:ahLst/>
            <a:cxnLst/>
            <a:rect l="l" t="t" r="r" b="b"/>
            <a:pathLst>
              <a:path w="6237" h="6237" extrusionOk="0">
                <a:moveTo>
                  <a:pt x="0" y="0"/>
                </a:moveTo>
                <a:lnTo>
                  <a:pt x="0" y="6236"/>
                </a:lnTo>
                <a:lnTo>
                  <a:pt x="6236" y="6236"/>
                </a:lnTo>
                <a:lnTo>
                  <a:pt x="6236" y="0"/>
                </a:lnTo>
                <a:close/>
              </a:path>
            </a:pathLst>
          </a:custGeom>
          <a:solidFill>
            <a:srgbClr val="00CF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20"/>
          <p:cNvSpPr/>
          <p:nvPr/>
        </p:nvSpPr>
        <p:spPr>
          <a:xfrm>
            <a:off x="8464275" y="355050"/>
            <a:ext cx="155925" cy="156400"/>
          </a:xfrm>
          <a:custGeom>
            <a:avLst/>
            <a:gdLst/>
            <a:ahLst/>
            <a:cxnLst/>
            <a:rect l="l" t="t" r="r" b="b"/>
            <a:pathLst>
              <a:path w="6237" h="6256" extrusionOk="0">
                <a:moveTo>
                  <a:pt x="1" y="1"/>
                </a:moveTo>
                <a:lnTo>
                  <a:pt x="1" y="6256"/>
                </a:lnTo>
                <a:lnTo>
                  <a:pt x="6237" y="6256"/>
                </a:lnTo>
                <a:lnTo>
                  <a:pt x="6237" y="1"/>
                </a:lnTo>
                <a:close/>
              </a:path>
            </a:pathLst>
          </a:custGeom>
          <a:solidFill>
            <a:srgbClr val="00CF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20"/>
          <p:cNvSpPr/>
          <p:nvPr/>
        </p:nvSpPr>
        <p:spPr>
          <a:xfrm>
            <a:off x="7264275" y="607363"/>
            <a:ext cx="122675" cy="122675"/>
          </a:xfrm>
          <a:custGeom>
            <a:avLst/>
            <a:gdLst/>
            <a:ahLst/>
            <a:cxnLst/>
            <a:rect l="l" t="t" r="r" b="b"/>
            <a:pathLst>
              <a:path w="4907" h="4907" extrusionOk="0">
                <a:moveTo>
                  <a:pt x="0" y="1"/>
                </a:moveTo>
                <a:lnTo>
                  <a:pt x="0" y="4907"/>
                </a:lnTo>
                <a:lnTo>
                  <a:pt x="4907" y="4907"/>
                </a:lnTo>
                <a:lnTo>
                  <a:pt x="4907" y="1"/>
                </a:lnTo>
                <a:close/>
              </a:path>
            </a:pathLst>
          </a:custGeom>
          <a:solidFill>
            <a:srgbClr val="00CF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20"/>
          <p:cNvSpPr/>
          <p:nvPr/>
        </p:nvSpPr>
        <p:spPr>
          <a:xfrm>
            <a:off x="6298850" y="907625"/>
            <a:ext cx="155925" cy="155900"/>
          </a:xfrm>
          <a:custGeom>
            <a:avLst/>
            <a:gdLst/>
            <a:ahLst/>
            <a:cxnLst/>
            <a:rect l="l" t="t" r="r" b="b"/>
            <a:pathLst>
              <a:path w="6237" h="6236" extrusionOk="0">
                <a:moveTo>
                  <a:pt x="1" y="0"/>
                </a:moveTo>
                <a:lnTo>
                  <a:pt x="1" y="6236"/>
                </a:lnTo>
                <a:lnTo>
                  <a:pt x="6237" y="6236"/>
                </a:lnTo>
                <a:lnTo>
                  <a:pt x="6237" y="0"/>
                </a:lnTo>
                <a:close/>
              </a:path>
            </a:pathLst>
          </a:custGeom>
          <a:solidFill>
            <a:srgbClr val="E898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20"/>
          <p:cNvSpPr/>
          <p:nvPr/>
        </p:nvSpPr>
        <p:spPr>
          <a:xfrm>
            <a:off x="-83000" y="4540463"/>
            <a:ext cx="164825" cy="164375"/>
          </a:xfrm>
          <a:custGeom>
            <a:avLst/>
            <a:gdLst/>
            <a:ahLst/>
            <a:cxnLst/>
            <a:rect l="l" t="t" r="r" b="b"/>
            <a:pathLst>
              <a:path w="6593" h="6575" extrusionOk="0">
                <a:moveTo>
                  <a:pt x="6256" y="338"/>
                </a:moveTo>
                <a:lnTo>
                  <a:pt x="6256" y="6237"/>
                </a:lnTo>
                <a:lnTo>
                  <a:pt x="338" y="6237"/>
                </a:lnTo>
                <a:lnTo>
                  <a:pt x="338" y="338"/>
                </a:lnTo>
                <a:close/>
                <a:moveTo>
                  <a:pt x="1" y="1"/>
                </a:moveTo>
                <a:lnTo>
                  <a:pt x="1" y="6574"/>
                </a:lnTo>
                <a:lnTo>
                  <a:pt x="6593" y="6574"/>
                </a:lnTo>
                <a:lnTo>
                  <a:pt x="6593" y="1"/>
                </a:lnTo>
                <a:close/>
              </a:path>
            </a:pathLst>
          </a:custGeom>
          <a:solidFill>
            <a:srgbClr val="FF99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20"/>
          <p:cNvSpPr/>
          <p:nvPr/>
        </p:nvSpPr>
        <p:spPr>
          <a:xfrm>
            <a:off x="101475" y="4727738"/>
            <a:ext cx="122675" cy="122675"/>
          </a:xfrm>
          <a:custGeom>
            <a:avLst/>
            <a:gdLst/>
            <a:ahLst/>
            <a:cxnLst/>
            <a:rect l="l" t="t" r="r" b="b"/>
            <a:pathLst>
              <a:path w="4907" h="4907" extrusionOk="0">
                <a:moveTo>
                  <a:pt x="0" y="1"/>
                </a:moveTo>
                <a:lnTo>
                  <a:pt x="0" y="4907"/>
                </a:lnTo>
                <a:lnTo>
                  <a:pt x="4907" y="4907"/>
                </a:lnTo>
                <a:lnTo>
                  <a:pt x="4907" y="1"/>
                </a:lnTo>
                <a:close/>
              </a:path>
            </a:pathLst>
          </a:custGeom>
          <a:solidFill>
            <a:srgbClr val="00CF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p:cSld name="CUSTOM_5">
    <p:spTree>
      <p:nvGrpSpPr>
        <p:cNvPr id="1" name="Shape 424"/>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425"/>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dk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lt1"/>
              </a:buClr>
              <a:buSzPts val="2800"/>
              <a:buFont typeface="Share Tech"/>
              <a:buNone/>
              <a:defRPr sz="2800">
                <a:solidFill>
                  <a:schemeClr val="lt1"/>
                </a:solidFill>
                <a:latin typeface="Share Tech"/>
                <a:ea typeface="Share Tech"/>
                <a:cs typeface="Share Tech"/>
                <a:sym typeface="Share Tech"/>
              </a:defRPr>
            </a:lvl1pPr>
            <a:lvl2pPr lvl="1">
              <a:spcBef>
                <a:spcPts val="0"/>
              </a:spcBef>
              <a:spcAft>
                <a:spcPts val="0"/>
              </a:spcAft>
              <a:buClr>
                <a:schemeClr val="lt1"/>
              </a:buClr>
              <a:buSzPts val="2800"/>
              <a:buFont typeface="Share Tech"/>
              <a:buNone/>
              <a:defRPr sz="2800">
                <a:solidFill>
                  <a:schemeClr val="lt1"/>
                </a:solidFill>
                <a:latin typeface="Share Tech"/>
                <a:ea typeface="Share Tech"/>
                <a:cs typeface="Share Tech"/>
                <a:sym typeface="Share Tech"/>
              </a:defRPr>
            </a:lvl2pPr>
            <a:lvl3pPr lvl="2">
              <a:spcBef>
                <a:spcPts val="0"/>
              </a:spcBef>
              <a:spcAft>
                <a:spcPts val="0"/>
              </a:spcAft>
              <a:buClr>
                <a:schemeClr val="lt1"/>
              </a:buClr>
              <a:buSzPts val="2800"/>
              <a:buFont typeface="Share Tech"/>
              <a:buNone/>
              <a:defRPr sz="2800">
                <a:solidFill>
                  <a:schemeClr val="lt1"/>
                </a:solidFill>
                <a:latin typeface="Share Tech"/>
                <a:ea typeface="Share Tech"/>
                <a:cs typeface="Share Tech"/>
                <a:sym typeface="Share Tech"/>
              </a:defRPr>
            </a:lvl3pPr>
            <a:lvl4pPr lvl="3">
              <a:spcBef>
                <a:spcPts val="0"/>
              </a:spcBef>
              <a:spcAft>
                <a:spcPts val="0"/>
              </a:spcAft>
              <a:buClr>
                <a:schemeClr val="lt1"/>
              </a:buClr>
              <a:buSzPts val="2800"/>
              <a:buFont typeface="Share Tech"/>
              <a:buNone/>
              <a:defRPr sz="2800">
                <a:solidFill>
                  <a:schemeClr val="lt1"/>
                </a:solidFill>
                <a:latin typeface="Share Tech"/>
                <a:ea typeface="Share Tech"/>
                <a:cs typeface="Share Tech"/>
                <a:sym typeface="Share Tech"/>
              </a:defRPr>
            </a:lvl4pPr>
            <a:lvl5pPr lvl="4">
              <a:spcBef>
                <a:spcPts val="0"/>
              </a:spcBef>
              <a:spcAft>
                <a:spcPts val="0"/>
              </a:spcAft>
              <a:buClr>
                <a:schemeClr val="lt1"/>
              </a:buClr>
              <a:buSzPts val="2800"/>
              <a:buFont typeface="Share Tech"/>
              <a:buNone/>
              <a:defRPr sz="2800">
                <a:solidFill>
                  <a:schemeClr val="lt1"/>
                </a:solidFill>
                <a:latin typeface="Share Tech"/>
                <a:ea typeface="Share Tech"/>
                <a:cs typeface="Share Tech"/>
                <a:sym typeface="Share Tech"/>
              </a:defRPr>
            </a:lvl5pPr>
            <a:lvl6pPr lvl="5">
              <a:spcBef>
                <a:spcPts val="0"/>
              </a:spcBef>
              <a:spcAft>
                <a:spcPts val="0"/>
              </a:spcAft>
              <a:buClr>
                <a:schemeClr val="lt1"/>
              </a:buClr>
              <a:buSzPts val="2800"/>
              <a:buFont typeface="Share Tech"/>
              <a:buNone/>
              <a:defRPr sz="2800">
                <a:solidFill>
                  <a:schemeClr val="lt1"/>
                </a:solidFill>
                <a:latin typeface="Share Tech"/>
                <a:ea typeface="Share Tech"/>
                <a:cs typeface="Share Tech"/>
                <a:sym typeface="Share Tech"/>
              </a:defRPr>
            </a:lvl6pPr>
            <a:lvl7pPr lvl="6">
              <a:spcBef>
                <a:spcPts val="0"/>
              </a:spcBef>
              <a:spcAft>
                <a:spcPts val="0"/>
              </a:spcAft>
              <a:buClr>
                <a:schemeClr val="lt1"/>
              </a:buClr>
              <a:buSzPts val="2800"/>
              <a:buFont typeface="Share Tech"/>
              <a:buNone/>
              <a:defRPr sz="2800">
                <a:solidFill>
                  <a:schemeClr val="lt1"/>
                </a:solidFill>
                <a:latin typeface="Share Tech"/>
                <a:ea typeface="Share Tech"/>
                <a:cs typeface="Share Tech"/>
                <a:sym typeface="Share Tech"/>
              </a:defRPr>
            </a:lvl7pPr>
            <a:lvl8pPr lvl="7">
              <a:spcBef>
                <a:spcPts val="0"/>
              </a:spcBef>
              <a:spcAft>
                <a:spcPts val="0"/>
              </a:spcAft>
              <a:buClr>
                <a:schemeClr val="lt1"/>
              </a:buClr>
              <a:buSzPts val="2800"/>
              <a:buFont typeface="Share Tech"/>
              <a:buNone/>
              <a:defRPr sz="2800">
                <a:solidFill>
                  <a:schemeClr val="lt1"/>
                </a:solidFill>
                <a:latin typeface="Share Tech"/>
                <a:ea typeface="Share Tech"/>
                <a:cs typeface="Share Tech"/>
                <a:sym typeface="Share Tech"/>
              </a:defRPr>
            </a:lvl8pPr>
            <a:lvl9pPr lvl="8">
              <a:spcBef>
                <a:spcPts val="0"/>
              </a:spcBef>
              <a:spcAft>
                <a:spcPts val="0"/>
              </a:spcAft>
              <a:buClr>
                <a:schemeClr val="lt1"/>
              </a:buClr>
              <a:buSzPts val="2800"/>
              <a:buFont typeface="Share Tech"/>
              <a:buNone/>
              <a:defRPr sz="2800">
                <a:solidFill>
                  <a:schemeClr val="lt1"/>
                </a:solidFill>
                <a:latin typeface="Share Tech"/>
                <a:ea typeface="Share Tech"/>
                <a:cs typeface="Share Tech"/>
                <a:sym typeface="Share Tech"/>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1"/>
              </a:buClr>
              <a:buSzPts val="1800"/>
              <a:buFont typeface="Maven Pro"/>
              <a:buChar char="●"/>
              <a:defRPr sz="1800">
                <a:solidFill>
                  <a:schemeClr val="lt1"/>
                </a:solidFill>
                <a:latin typeface="Maven Pro"/>
                <a:ea typeface="Maven Pro"/>
                <a:cs typeface="Maven Pro"/>
                <a:sym typeface="Maven Pro"/>
              </a:defRPr>
            </a:lvl1pPr>
            <a:lvl2pPr marL="914400" lvl="1" indent="-317500">
              <a:lnSpc>
                <a:spcPct val="115000"/>
              </a:lnSpc>
              <a:spcBef>
                <a:spcPts val="1600"/>
              </a:spcBef>
              <a:spcAft>
                <a:spcPts val="0"/>
              </a:spcAft>
              <a:buClr>
                <a:schemeClr val="lt1"/>
              </a:buClr>
              <a:buSzPts val="1400"/>
              <a:buFont typeface="Maven Pro"/>
              <a:buChar char="○"/>
              <a:defRPr>
                <a:solidFill>
                  <a:schemeClr val="lt1"/>
                </a:solidFill>
                <a:latin typeface="Maven Pro"/>
                <a:ea typeface="Maven Pro"/>
                <a:cs typeface="Maven Pro"/>
                <a:sym typeface="Maven Pro"/>
              </a:defRPr>
            </a:lvl2pPr>
            <a:lvl3pPr marL="1371600" lvl="2" indent="-317500">
              <a:lnSpc>
                <a:spcPct val="115000"/>
              </a:lnSpc>
              <a:spcBef>
                <a:spcPts val="1600"/>
              </a:spcBef>
              <a:spcAft>
                <a:spcPts val="0"/>
              </a:spcAft>
              <a:buClr>
                <a:schemeClr val="lt1"/>
              </a:buClr>
              <a:buSzPts val="1400"/>
              <a:buFont typeface="Maven Pro"/>
              <a:buChar char="■"/>
              <a:defRPr>
                <a:solidFill>
                  <a:schemeClr val="lt1"/>
                </a:solidFill>
                <a:latin typeface="Maven Pro"/>
                <a:ea typeface="Maven Pro"/>
                <a:cs typeface="Maven Pro"/>
                <a:sym typeface="Maven Pro"/>
              </a:defRPr>
            </a:lvl3pPr>
            <a:lvl4pPr marL="1828800" lvl="3" indent="-317500">
              <a:lnSpc>
                <a:spcPct val="115000"/>
              </a:lnSpc>
              <a:spcBef>
                <a:spcPts val="1600"/>
              </a:spcBef>
              <a:spcAft>
                <a:spcPts val="0"/>
              </a:spcAft>
              <a:buClr>
                <a:schemeClr val="lt1"/>
              </a:buClr>
              <a:buSzPts val="1400"/>
              <a:buFont typeface="Maven Pro"/>
              <a:buChar char="●"/>
              <a:defRPr>
                <a:solidFill>
                  <a:schemeClr val="lt1"/>
                </a:solidFill>
                <a:latin typeface="Maven Pro"/>
                <a:ea typeface="Maven Pro"/>
                <a:cs typeface="Maven Pro"/>
                <a:sym typeface="Maven Pro"/>
              </a:defRPr>
            </a:lvl4pPr>
            <a:lvl5pPr marL="2286000" lvl="4" indent="-317500">
              <a:lnSpc>
                <a:spcPct val="115000"/>
              </a:lnSpc>
              <a:spcBef>
                <a:spcPts val="1600"/>
              </a:spcBef>
              <a:spcAft>
                <a:spcPts val="0"/>
              </a:spcAft>
              <a:buClr>
                <a:schemeClr val="lt1"/>
              </a:buClr>
              <a:buSzPts val="1400"/>
              <a:buFont typeface="Maven Pro"/>
              <a:buChar char="○"/>
              <a:defRPr>
                <a:solidFill>
                  <a:schemeClr val="lt1"/>
                </a:solidFill>
                <a:latin typeface="Maven Pro"/>
                <a:ea typeface="Maven Pro"/>
                <a:cs typeface="Maven Pro"/>
                <a:sym typeface="Maven Pro"/>
              </a:defRPr>
            </a:lvl5pPr>
            <a:lvl6pPr marL="2743200" lvl="5" indent="-317500">
              <a:lnSpc>
                <a:spcPct val="115000"/>
              </a:lnSpc>
              <a:spcBef>
                <a:spcPts val="1600"/>
              </a:spcBef>
              <a:spcAft>
                <a:spcPts val="0"/>
              </a:spcAft>
              <a:buClr>
                <a:schemeClr val="lt1"/>
              </a:buClr>
              <a:buSzPts val="1400"/>
              <a:buFont typeface="Maven Pro"/>
              <a:buChar char="■"/>
              <a:defRPr>
                <a:solidFill>
                  <a:schemeClr val="lt1"/>
                </a:solidFill>
                <a:latin typeface="Maven Pro"/>
                <a:ea typeface="Maven Pro"/>
                <a:cs typeface="Maven Pro"/>
                <a:sym typeface="Maven Pro"/>
              </a:defRPr>
            </a:lvl6pPr>
            <a:lvl7pPr marL="3200400" lvl="6" indent="-317500">
              <a:lnSpc>
                <a:spcPct val="115000"/>
              </a:lnSpc>
              <a:spcBef>
                <a:spcPts val="1600"/>
              </a:spcBef>
              <a:spcAft>
                <a:spcPts val="0"/>
              </a:spcAft>
              <a:buClr>
                <a:schemeClr val="lt1"/>
              </a:buClr>
              <a:buSzPts val="1400"/>
              <a:buFont typeface="Maven Pro"/>
              <a:buChar char="●"/>
              <a:defRPr>
                <a:solidFill>
                  <a:schemeClr val="lt1"/>
                </a:solidFill>
                <a:latin typeface="Maven Pro"/>
                <a:ea typeface="Maven Pro"/>
                <a:cs typeface="Maven Pro"/>
                <a:sym typeface="Maven Pro"/>
              </a:defRPr>
            </a:lvl7pPr>
            <a:lvl8pPr marL="3657600" lvl="7" indent="-317500">
              <a:lnSpc>
                <a:spcPct val="115000"/>
              </a:lnSpc>
              <a:spcBef>
                <a:spcPts val="1600"/>
              </a:spcBef>
              <a:spcAft>
                <a:spcPts val="0"/>
              </a:spcAft>
              <a:buClr>
                <a:schemeClr val="lt1"/>
              </a:buClr>
              <a:buSzPts val="1400"/>
              <a:buFont typeface="Maven Pro"/>
              <a:buChar char="○"/>
              <a:defRPr>
                <a:solidFill>
                  <a:schemeClr val="lt1"/>
                </a:solidFill>
                <a:latin typeface="Maven Pro"/>
                <a:ea typeface="Maven Pro"/>
                <a:cs typeface="Maven Pro"/>
                <a:sym typeface="Maven Pro"/>
              </a:defRPr>
            </a:lvl8pPr>
            <a:lvl9pPr marL="4114800" lvl="8" indent="-317500">
              <a:lnSpc>
                <a:spcPct val="115000"/>
              </a:lnSpc>
              <a:spcBef>
                <a:spcPts val="1600"/>
              </a:spcBef>
              <a:spcAft>
                <a:spcPts val="1600"/>
              </a:spcAft>
              <a:buClr>
                <a:schemeClr val="lt1"/>
              </a:buClr>
              <a:buSzPts val="1400"/>
              <a:buFont typeface="Maven Pro"/>
              <a:buChar char="■"/>
              <a:defRPr>
                <a:solidFill>
                  <a:schemeClr val="lt1"/>
                </a:solidFill>
                <a:latin typeface="Maven Pro"/>
                <a:ea typeface="Maven Pro"/>
                <a:cs typeface="Maven Pro"/>
                <a:sym typeface="Maven Pr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5" r:id="rId2"/>
    <p:sldLayoutId id="2147483657" r:id="rId3"/>
    <p:sldLayoutId id="2147483659" r:id="rId4"/>
    <p:sldLayoutId id="2147483666" r:id="rId5"/>
    <p:sldLayoutId id="2147483667" r:id="rId6"/>
    <p:sldLayoutId id="2147483668"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hyperlink" Target="https://www.weblineindia.com/blog/outsource-custom-php-development-services/"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5" Type="http://schemas.openxmlformats.org/officeDocument/2006/relationships/image" Target="../media/image2.sv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hyperlink" Target="https://www.weblineindia.com/blog/outsource-custom-php-development-services/"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2.sv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www.weblineindia.com/blog/outsource-custom-php-development-services/"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2.sv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https://www.weblineindia.com/blog/outsource-custom-php-development-services/"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2.sv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https://www.weblineindia.com/blog/outsource-custom-php-development-services/"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image" Target="../media/image2.sv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hyperlink" Target="https://www.weblineindia.com/blog/outsource-custom-php-development-services/"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2.sv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hyperlink" Target="https://www.weblineindia.com/blog/outsource-custom-php-development-services/"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2.sv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33"/>
        <p:cNvGrpSpPr/>
        <p:nvPr/>
      </p:nvGrpSpPr>
      <p:grpSpPr>
        <a:xfrm>
          <a:off x="0" y="0"/>
          <a:ext cx="0" cy="0"/>
          <a:chOff x="0" y="0"/>
          <a:chExt cx="0" cy="0"/>
        </a:xfrm>
      </p:grpSpPr>
      <p:sp>
        <p:nvSpPr>
          <p:cNvPr id="2" name="Rectangle 1">
            <a:extLst>
              <a:ext uri="{FF2B5EF4-FFF2-40B4-BE49-F238E27FC236}">
                <a16:creationId xmlns:a16="http://schemas.microsoft.com/office/drawing/2014/main" id="{D7D58553-3E7A-498F-BBB5-6F7FC58532F9}"/>
              </a:ext>
            </a:extLst>
          </p:cNvPr>
          <p:cNvSpPr/>
          <p:nvPr/>
        </p:nvSpPr>
        <p:spPr>
          <a:xfrm>
            <a:off x="0" y="0"/>
            <a:ext cx="3415123" cy="835609"/>
          </a:xfrm>
          <a:prstGeom prst="rect">
            <a:avLst/>
          </a:prstGeom>
          <a:solidFill>
            <a:srgbClr val="0028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4" name="Google Shape;434;p25"/>
          <p:cNvSpPr txBox="1">
            <a:spLocks noGrp="1"/>
          </p:cNvSpPr>
          <p:nvPr>
            <p:ph type="subTitle" idx="1"/>
          </p:nvPr>
        </p:nvSpPr>
        <p:spPr>
          <a:xfrm>
            <a:off x="738465" y="4007471"/>
            <a:ext cx="7655392" cy="947769"/>
          </a:xfrm>
          <a:prstGeom prst="rect">
            <a:avLst/>
          </a:prstGeom>
        </p:spPr>
        <p:txBody>
          <a:bodyPr spcFirstLastPara="1" wrap="square" lIns="91425" tIns="91425" rIns="91425" bIns="91425" anchor="t" anchorCtr="0">
            <a:noAutofit/>
          </a:bodyPr>
          <a:lstStyle/>
          <a:p>
            <a:pPr marL="0" indent="0" algn="l"/>
            <a:r>
              <a:rPr lang="en-GB" sz="1400" dirty="0">
                <a:latin typeface="Calibri"/>
              </a:rPr>
              <a:t>PHP Framework was formerly known as Personal Home Page before being renamed Hypertext Pre-processor. PHP is simple to learn and to work with. It is the most extensively used web design language on the planet. Facebook began with PHP and continues to rely on it! Wikipedia has done the same.</a:t>
            </a:r>
          </a:p>
          <a:p>
            <a:pPr marL="0" lvl="0" indent="0" algn="l" rtl="0">
              <a:spcBef>
                <a:spcPts val="0"/>
              </a:spcBef>
              <a:spcAft>
                <a:spcPts val="0"/>
              </a:spcAft>
              <a:buNone/>
            </a:pPr>
            <a:endParaRPr sz="1400" dirty="0">
              <a:latin typeface="Calibri"/>
            </a:endParaRPr>
          </a:p>
        </p:txBody>
      </p:sp>
      <p:sp>
        <p:nvSpPr>
          <p:cNvPr id="437" name="Google Shape;437;p25"/>
          <p:cNvSpPr/>
          <p:nvPr/>
        </p:nvSpPr>
        <p:spPr>
          <a:xfrm>
            <a:off x="7047944" y="3537816"/>
            <a:ext cx="57834" cy="57834"/>
          </a:xfrm>
          <a:custGeom>
            <a:avLst/>
            <a:gdLst/>
            <a:ahLst/>
            <a:cxnLst/>
            <a:rect l="l" t="t" r="r" b="b"/>
            <a:pathLst>
              <a:path w="2207" h="2207" fill="none" extrusionOk="0">
                <a:moveTo>
                  <a:pt x="0" y="1"/>
                </a:moveTo>
                <a:lnTo>
                  <a:pt x="2206" y="1"/>
                </a:lnTo>
                <a:lnTo>
                  <a:pt x="2206" y="2207"/>
                </a:lnTo>
                <a:lnTo>
                  <a:pt x="0" y="2207"/>
                </a:lnTo>
                <a:close/>
              </a:path>
            </a:pathLst>
          </a:custGeom>
          <a:noFill/>
          <a:ln w="1375" cap="flat" cmpd="sng">
            <a:solidFill>
              <a:srgbClr val="E898AC"/>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25"/>
          <p:cNvSpPr/>
          <p:nvPr/>
        </p:nvSpPr>
        <p:spPr>
          <a:xfrm>
            <a:off x="2307882" y="3002386"/>
            <a:ext cx="104086" cy="104322"/>
          </a:xfrm>
          <a:custGeom>
            <a:avLst/>
            <a:gdLst/>
            <a:ahLst/>
            <a:cxnLst/>
            <a:rect l="l" t="t" r="r" b="b"/>
            <a:pathLst>
              <a:path w="3972" h="3981" fill="none" extrusionOk="0">
                <a:moveTo>
                  <a:pt x="1" y="1"/>
                </a:moveTo>
                <a:lnTo>
                  <a:pt x="3972" y="1"/>
                </a:lnTo>
                <a:lnTo>
                  <a:pt x="3972" y="3981"/>
                </a:lnTo>
                <a:lnTo>
                  <a:pt x="1" y="3981"/>
                </a:lnTo>
                <a:close/>
              </a:path>
            </a:pathLst>
          </a:custGeom>
          <a:noFill/>
          <a:ln w="2975" cap="flat" cmpd="sng">
            <a:solidFill>
              <a:srgbClr val="00CFCC"/>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25"/>
          <p:cNvSpPr/>
          <p:nvPr/>
        </p:nvSpPr>
        <p:spPr>
          <a:xfrm>
            <a:off x="6293004" y="835609"/>
            <a:ext cx="80476" cy="80476"/>
          </a:xfrm>
          <a:custGeom>
            <a:avLst/>
            <a:gdLst/>
            <a:ahLst/>
            <a:cxnLst/>
            <a:rect l="l" t="t" r="r" b="b"/>
            <a:pathLst>
              <a:path w="3071" h="3071" extrusionOk="0">
                <a:moveTo>
                  <a:pt x="1" y="1"/>
                </a:moveTo>
                <a:lnTo>
                  <a:pt x="1" y="3071"/>
                </a:lnTo>
                <a:lnTo>
                  <a:pt x="3071" y="3071"/>
                </a:lnTo>
                <a:lnTo>
                  <a:pt x="3071" y="1"/>
                </a:lnTo>
                <a:close/>
              </a:path>
            </a:pathLst>
          </a:custGeom>
          <a:solidFill>
            <a:srgbClr val="FF99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25"/>
          <p:cNvSpPr/>
          <p:nvPr/>
        </p:nvSpPr>
        <p:spPr>
          <a:xfrm>
            <a:off x="5969504" y="3118803"/>
            <a:ext cx="119993" cy="119966"/>
          </a:xfrm>
          <a:custGeom>
            <a:avLst/>
            <a:gdLst/>
            <a:ahLst/>
            <a:cxnLst/>
            <a:rect l="l" t="t" r="r" b="b"/>
            <a:pathLst>
              <a:path w="4579" h="4578" extrusionOk="0">
                <a:moveTo>
                  <a:pt x="1" y="0"/>
                </a:moveTo>
                <a:lnTo>
                  <a:pt x="1" y="4578"/>
                </a:lnTo>
                <a:lnTo>
                  <a:pt x="4578" y="4578"/>
                </a:lnTo>
                <a:lnTo>
                  <a:pt x="4578" y="0"/>
                </a:lnTo>
                <a:close/>
              </a:path>
            </a:pathLst>
          </a:custGeom>
          <a:solidFill>
            <a:srgbClr val="FF99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5" name="Google Shape;445;p25"/>
          <p:cNvGrpSpPr/>
          <p:nvPr/>
        </p:nvGrpSpPr>
        <p:grpSpPr>
          <a:xfrm>
            <a:off x="6780548" y="337714"/>
            <a:ext cx="133252" cy="1952377"/>
            <a:chOff x="6780548" y="337714"/>
            <a:chExt cx="133252" cy="1952377"/>
          </a:xfrm>
        </p:grpSpPr>
        <p:sp>
          <p:nvSpPr>
            <p:cNvPr id="446" name="Google Shape;446;p25"/>
            <p:cNvSpPr/>
            <p:nvPr/>
          </p:nvSpPr>
          <p:spPr>
            <a:xfrm>
              <a:off x="6780548" y="2156839"/>
              <a:ext cx="133252" cy="133252"/>
            </a:xfrm>
            <a:custGeom>
              <a:avLst/>
              <a:gdLst/>
              <a:ahLst/>
              <a:cxnLst/>
              <a:rect l="l" t="t" r="r" b="b"/>
              <a:pathLst>
                <a:path w="5085" h="5085" fill="none" extrusionOk="0">
                  <a:moveTo>
                    <a:pt x="1" y="1"/>
                  </a:moveTo>
                  <a:lnTo>
                    <a:pt x="5084" y="1"/>
                  </a:lnTo>
                  <a:lnTo>
                    <a:pt x="5084" y="5084"/>
                  </a:lnTo>
                  <a:lnTo>
                    <a:pt x="1" y="5084"/>
                  </a:lnTo>
                  <a:close/>
                </a:path>
              </a:pathLst>
            </a:custGeom>
            <a:noFill/>
            <a:ln w="4125" cap="flat" cmpd="sng">
              <a:solidFill>
                <a:srgbClr val="FF9973"/>
              </a:solidFill>
              <a:prstDash val="solid"/>
              <a:miter lim="9192"/>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25"/>
            <p:cNvSpPr/>
            <p:nvPr/>
          </p:nvSpPr>
          <p:spPr>
            <a:xfrm>
              <a:off x="6842943" y="337714"/>
              <a:ext cx="8464" cy="1695359"/>
            </a:xfrm>
            <a:custGeom>
              <a:avLst/>
              <a:gdLst/>
              <a:ahLst/>
              <a:cxnLst/>
              <a:rect l="l" t="t" r="r" b="b"/>
              <a:pathLst>
                <a:path w="323" h="64696" extrusionOk="0">
                  <a:moveTo>
                    <a:pt x="157" y="0"/>
                  </a:moveTo>
                  <a:lnTo>
                    <a:pt x="1" y="64695"/>
                  </a:lnTo>
                  <a:lnTo>
                    <a:pt x="322" y="64695"/>
                  </a:lnTo>
                  <a:lnTo>
                    <a:pt x="157" y="0"/>
                  </a:lnTo>
                  <a:close/>
                </a:path>
              </a:pathLst>
            </a:custGeom>
            <a:solidFill>
              <a:srgbClr val="FFD6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3" name="Google Shape;453;p25"/>
          <p:cNvSpPr/>
          <p:nvPr/>
        </p:nvSpPr>
        <p:spPr>
          <a:xfrm>
            <a:off x="7446601" y="3454956"/>
            <a:ext cx="8464" cy="1689096"/>
          </a:xfrm>
          <a:custGeom>
            <a:avLst/>
            <a:gdLst/>
            <a:ahLst/>
            <a:cxnLst/>
            <a:rect l="l" t="t" r="r" b="b"/>
            <a:pathLst>
              <a:path w="323" h="64457" extrusionOk="0">
                <a:moveTo>
                  <a:pt x="157" y="1"/>
                </a:moveTo>
                <a:lnTo>
                  <a:pt x="0" y="64456"/>
                </a:lnTo>
                <a:lnTo>
                  <a:pt x="322" y="64456"/>
                </a:lnTo>
                <a:lnTo>
                  <a:pt x="157" y="1"/>
                </a:lnTo>
                <a:close/>
              </a:path>
            </a:pathLst>
          </a:custGeom>
          <a:solidFill>
            <a:srgbClr val="FFD6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54" name="Google Shape;454;p25"/>
          <p:cNvGrpSpPr/>
          <p:nvPr/>
        </p:nvGrpSpPr>
        <p:grpSpPr>
          <a:xfrm>
            <a:off x="8008096" y="2108910"/>
            <a:ext cx="199001" cy="2139769"/>
            <a:chOff x="8008096" y="2108910"/>
            <a:chExt cx="199001" cy="2139769"/>
          </a:xfrm>
        </p:grpSpPr>
        <p:sp>
          <p:nvSpPr>
            <p:cNvPr id="455" name="Google Shape;455;p25"/>
            <p:cNvSpPr/>
            <p:nvPr/>
          </p:nvSpPr>
          <p:spPr>
            <a:xfrm>
              <a:off x="8008096" y="4049705"/>
              <a:ext cx="199001" cy="198975"/>
            </a:xfrm>
            <a:custGeom>
              <a:avLst/>
              <a:gdLst/>
              <a:ahLst/>
              <a:cxnLst/>
              <a:rect l="l" t="t" r="r" b="b"/>
              <a:pathLst>
                <a:path w="7594" h="7593" extrusionOk="0">
                  <a:moveTo>
                    <a:pt x="1" y="0"/>
                  </a:moveTo>
                  <a:lnTo>
                    <a:pt x="1" y="7593"/>
                  </a:lnTo>
                  <a:lnTo>
                    <a:pt x="7593" y="7593"/>
                  </a:lnTo>
                  <a:lnTo>
                    <a:pt x="7593" y="0"/>
                  </a:lnTo>
                  <a:close/>
                </a:path>
              </a:pathLst>
            </a:custGeom>
            <a:solidFill>
              <a:srgbClr val="00CF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25"/>
            <p:cNvSpPr/>
            <p:nvPr/>
          </p:nvSpPr>
          <p:spPr>
            <a:xfrm>
              <a:off x="8103246" y="2108910"/>
              <a:ext cx="8464" cy="1793863"/>
            </a:xfrm>
            <a:custGeom>
              <a:avLst/>
              <a:gdLst/>
              <a:ahLst/>
              <a:cxnLst/>
              <a:rect l="l" t="t" r="r" b="b"/>
              <a:pathLst>
                <a:path w="323" h="68455" extrusionOk="0">
                  <a:moveTo>
                    <a:pt x="166" y="1"/>
                  </a:moveTo>
                  <a:lnTo>
                    <a:pt x="0" y="68455"/>
                  </a:lnTo>
                  <a:lnTo>
                    <a:pt x="322" y="68455"/>
                  </a:lnTo>
                  <a:lnTo>
                    <a:pt x="166" y="1"/>
                  </a:lnTo>
                  <a:close/>
                </a:path>
              </a:pathLst>
            </a:custGeom>
            <a:solidFill>
              <a:srgbClr val="FFD6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29" name="Graphic 28">
            <a:extLst>
              <a:ext uri="{FF2B5EF4-FFF2-40B4-BE49-F238E27FC236}">
                <a16:creationId xmlns:a16="http://schemas.microsoft.com/office/drawing/2014/main" id="{30CDD226-8927-405C-BA6C-45CEC2C527C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68125" y="275614"/>
            <a:ext cx="2387050" cy="370960"/>
          </a:xfrm>
          <a:prstGeom prst="rect">
            <a:avLst/>
          </a:prstGeom>
        </p:spPr>
      </p:pic>
      <p:sp>
        <p:nvSpPr>
          <p:cNvPr id="31" name="Rectangle 30">
            <a:extLst>
              <a:ext uri="{FF2B5EF4-FFF2-40B4-BE49-F238E27FC236}">
                <a16:creationId xmlns:a16="http://schemas.microsoft.com/office/drawing/2014/main" id="{406BA7B2-CACF-424D-A99E-7E0A0BC29797}"/>
              </a:ext>
            </a:extLst>
          </p:cNvPr>
          <p:cNvSpPr/>
          <p:nvPr/>
        </p:nvSpPr>
        <p:spPr>
          <a:xfrm>
            <a:off x="622511" y="2820964"/>
            <a:ext cx="2098881" cy="835609"/>
          </a:xfrm>
          <a:prstGeom prst="rect">
            <a:avLst/>
          </a:prstGeom>
          <a:solidFill>
            <a:srgbClr val="0028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5" name="Google Shape;435;p25"/>
          <p:cNvSpPr txBox="1">
            <a:spLocks noGrp="1"/>
          </p:cNvSpPr>
          <p:nvPr>
            <p:ph type="ctrTitle"/>
          </p:nvPr>
        </p:nvSpPr>
        <p:spPr>
          <a:xfrm>
            <a:off x="368125" y="1345941"/>
            <a:ext cx="4605546" cy="2322257"/>
          </a:xfrm>
          <a:prstGeom prst="rect">
            <a:avLst/>
          </a:prstGeom>
        </p:spPr>
        <p:txBody>
          <a:bodyPr spcFirstLastPara="1" wrap="square" lIns="91425" tIns="91425" rIns="91425" bIns="91425" anchor="b" anchorCtr="0">
            <a:noAutofit/>
          </a:bodyPr>
          <a:lstStyle/>
          <a:p>
            <a:pPr algn="l"/>
            <a:r>
              <a:rPr lang="en-GB" sz="3600" b="1" dirty="0">
                <a:solidFill>
                  <a:schemeClr val="bg1"/>
                </a:solidFill>
                <a:latin typeface="Calibri" panose="020F0502020204030204" pitchFamily="34" charset="0"/>
                <a:cs typeface="Calibri" panose="020F0502020204030204" pitchFamily="34" charset="0"/>
              </a:rPr>
              <a:t>Why Should You </a:t>
            </a:r>
            <a:br>
              <a:rPr lang="en-GB" sz="3600" b="1" dirty="0">
                <a:solidFill>
                  <a:schemeClr val="bg1"/>
                </a:solidFill>
                <a:latin typeface="Calibri" panose="020F0502020204030204" pitchFamily="34" charset="0"/>
                <a:cs typeface="Calibri" panose="020F0502020204030204" pitchFamily="34" charset="0"/>
              </a:rPr>
            </a:br>
            <a:r>
              <a:rPr lang="en-GB" sz="3600" b="1" dirty="0">
                <a:solidFill>
                  <a:schemeClr val="bg1"/>
                </a:solidFill>
                <a:latin typeface="Calibri" panose="020F0502020204030204" pitchFamily="34" charset="0"/>
                <a:cs typeface="Calibri" panose="020F0502020204030204" pitchFamily="34" charset="0"/>
              </a:rPr>
              <a:t>Outsource Custom PHP Development </a:t>
            </a:r>
            <a:br>
              <a:rPr lang="en-GB" sz="3600" b="1" dirty="0">
                <a:solidFill>
                  <a:schemeClr val="bg1"/>
                </a:solidFill>
                <a:latin typeface="Calibri" panose="020F0502020204030204" pitchFamily="34" charset="0"/>
                <a:cs typeface="Calibri" panose="020F0502020204030204" pitchFamily="34" charset="0"/>
              </a:rPr>
            </a:br>
            <a:r>
              <a:rPr lang="en-GB" sz="3600" b="1" dirty="0">
                <a:solidFill>
                  <a:schemeClr val="bg1"/>
                </a:solidFill>
                <a:latin typeface="Calibri" panose="020F0502020204030204" pitchFamily="34" charset="0"/>
                <a:cs typeface="Calibri" panose="020F0502020204030204" pitchFamily="34" charset="0"/>
              </a:rPr>
              <a:t>Services?</a:t>
            </a:r>
            <a:endParaRPr lang="en-US" sz="5400" b="1" dirty="0">
              <a:solidFill>
                <a:schemeClr val="bg1"/>
              </a:solidFill>
              <a:latin typeface="Calibri" panose="020F0502020204030204" pitchFamily="34" charset="0"/>
              <a:cs typeface="Calibri" panose="020F0502020204030204" pitchFamily="34" charset="0"/>
            </a:endParaRPr>
          </a:p>
        </p:txBody>
      </p:sp>
      <p:pic>
        <p:nvPicPr>
          <p:cNvPr id="32" name="Graphic 31">
            <a:extLst>
              <a:ext uri="{FF2B5EF4-FFF2-40B4-BE49-F238E27FC236}">
                <a16:creationId xmlns:a16="http://schemas.microsoft.com/office/drawing/2014/main" id="{27380D57-6491-4B43-BE14-8D7C5F12980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590664" y="1108070"/>
            <a:ext cx="4426335" cy="3151393"/>
          </a:xfrm>
          <a:prstGeom prst="rect">
            <a:avLst/>
          </a:prstGeom>
        </p:spPr>
      </p:pic>
      <p:sp>
        <p:nvSpPr>
          <p:cNvPr id="33" name="Rectangle 32">
            <a:extLst>
              <a:ext uri="{FF2B5EF4-FFF2-40B4-BE49-F238E27FC236}">
                <a16:creationId xmlns:a16="http://schemas.microsoft.com/office/drawing/2014/main" id="{F18A46B4-E2C4-4238-9A6D-A0A14F631CF3}"/>
              </a:ext>
            </a:extLst>
          </p:cNvPr>
          <p:cNvSpPr/>
          <p:nvPr/>
        </p:nvSpPr>
        <p:spPr>
          <a:xfrm>
            <a:off x="734864" y="728316"/>
            <a:ext cx="1820848" cy="724918"/>
          </a:xfrm>
          <a:prstGeom prst="rect">
            <a:avLst/>
          </a:prstGeom>
          <a:solidFill>
            <a:srgbClr val="0028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64"/>
        <p:cNvGrpSpPr/>
        <p:nvPr/>
      </p:nvGrpSpPr>
      <p:grpSpPr>
        <a:xfrm>
          <a:off x="0" y="0"/>
          <a:ext cx="0" cy="0"/>
          <a:chOff x="0" y="0"/>
          <a:chExt cx="0" cy="0"/>
        </a:xfrm>
      </p:grpSpPr>
      <p:sp>
        <p:nvSpPr>
          <p:cNvPr id="465" name="Google Shape;465;p26"/>
          <p:cNvSpPr txBox="1">
            <a:spLocks noGrp="1"/>
          </p:cNvSpPr>
          <p:nvPr>
            <p:ph type="body" idx="1"/>
          </p:nvPr>
        </p:nvSpPr>
        <p:spPr>
          <a:xfrm>
            <a:off x="618825" y="1356600"/>
            <a:ext cx="7866900" cy="2395129"/>
          </a:xfrm>
          <a:prstGeom prst="rect">
            <a:avLst/>
          </a:prstGeom>
        </p:spPr>
        <p:txBody>
          <a:bodyPr spcFirstLastPara="1" wrap="square" lIns="91425" tIns="91425" rIns="91425" bIns="91425" anchor="t" anchorCtr="0">
            <a:noAutofit/>
          </a:bodyPr>
          <a:lstStyle/>
          <a:p>
            <a:pPr marL="0" indent="0">
              <a:spcBef>
                <a:spcPts val="1600"/>
              </a:spcBef>
              <a:spcAft>
                <a:spcPts val="1600"/>
              </a:spcAft>
              <a:buNone/>
            </a:pPr>
            <a:r>
              <a:rPr lang="en-GB" sz="2400" dirty="0">
                <a:solidFill>
                  <a:schemeClr val="bg1"/>
                </a:solidFill>
                <a:latin typeface="Calibri" panose="020F0502020204030204" pitchFamily="34" charset="0"/>
                <a:cs typeface="Calibri" panose="020F0502020204030204" pitchFamily="34" charset="0"/>
              </a:rPr>
              <a:t>PHP is one of the most important web technologies and the majority of websites use it. PHP contains a number of precise functions and exceptional capabilities that enable firms to construct feature-rich web pages and database-driven sites.</a:t>
            </a:r>
          </a:p>
        </p:txBody>
      </p:sp>
      <p:sp>
        <p:nvSpPr>
          <p:cNvPr id="466" name="Google Shape;466;p26"/>
          <p:cNvSpPr txBox="1">
            <a:spLocks noGrp="1"/>
          </p:cNvSpPr>
          <p:nvPr>
            <p:ph type="ctrTitle"/>
          </p:nvPr>
        </p:nvSpPr>
        <p:spPr>
          <a:xfrm>
            <a:off x="618825" y="411675"/>
            <a:ext cx="4934810" cy="577800"/>
          </a:xfrm>
          <a:prstGeom prst="rect">
            <a:avLst/>
          </a:prstGeom>
        </p:spPr>
        <p:txBody>
          <a:bodyPr spcFirstLastPara="1" wrap="square" lIns="91425" tIns="91425" rIns="91425" bIns="91425" anchor="b" anchorCtr="0">
            <a:noAutofit/>
          </a:bodyPr>
          <a:lstStyle/>
          <a:p>
            <a:pPr lvl="0"/>
            <a:r>
              <a:rPr lang="en-GB" sz="3200" dirty="0">
                <a:latin typeface="Calibri" panose="020F0502020204030204" pitchFamily="34" charset="0"/>
                <a:cs typeface="Calibri" panose="020F0502020204030204" pitchFamily="34" charset="0"/>
              </a:rPr>
              <a:t>What exactly is PHP?</a:t>
            </a:r>
            <a:endParaRPr dirty="0">
              <a:latin typeface="Calibri" panose="020F0502020204030204" pitchFamily="34" charset="0"/>
              <a:cs typeface="Calibri" panose="020F0502020204030204" pitchFamily="34" charset="0"/>
            </a:endParaRPr>
          </a:p>
        </p:txBody>
      </p:sp>
      <p:cxnSp>
        <p:nvCxnSpPr>
          <p:cNvPr id="4" name="Straight Connector 3">
            <a:extLst>
              <a:ext uri="{FF2B5EF4-FFF2-40B4-BE49-F238E27FC236}">
                <a16:creationId xmlns:a16="http://schemas.microsoft.com/office/drawing/2014/main" id="{03F4460E-9013-4ECF-89EF-05643EFF2667}"/>
              </a:ext>
            </a:extLst>
          </p:cNvPr>
          <p:cNvCxnSpPr>
            <a:cxnSpLocks/>
          </p:cNvCxnSpPr>
          <p:nvPr/>
        </p:nvCxnSpPr>
        <p:spPr>
          <a:xfrm>
            <a:off x="83820" y="4656845"/>
            <a:ext cx="906018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ADDC1A56-2449-44F4-8057-4FCD9A1EE3F2}"/>
              </a:ext>
            </a:extLst>
          </p:cNvPr>
          <p:cNvGrpSpPr/>
          <p:nvPr/>
        </p:nvGrpSpPr>
        <p:grpSpPr>
          <a:xfrm>
            <a:off x="473777" y="4761734"/>
            <a:ext cx="8196445" cy="282661"/>
            <a:chOff x="1789216" y="6476234"/>
            <a:chExt cx="8196445" cy="282661"/>
          </a:xfrm>
        </p:grpSpPr>
        <p:sp>
          <p:nvSpPr>
            <p:cNvPr id="6" name="TextBox 5">
              <a:extLst>
                <a:ext uri="{FF2B5EF4-FFF2-40B4-BE49-F238E27FC236}">
                  <a16:creationId xmlns:a16="http://schemas.microsoft.com/office/drawing/2014/main" id="{6603EE86-FAB5-4410-B845-29FC8AF420E7}"/>
                </a:ext>
              </a:extLst>
            </p:cNvPr>
            <p:cNvSpPr txBox="1"/>
            <p:nvPr/>
          </p:nvSpPr>
          <p:spPr>
            <a:xfrm>
              <a:off x="1789216" y="6497285"/>
              <a:ext cx="6118705" cy="261610"/>
            </a:xfrm>
            <a:prstGeom prst="rect">
              <a:avLst/>
            </a:prstGeom>
            <a:noFill/>
          </p:spPr>
          <p:txBody>
            <a:bodyPr wrap="square" lIns="91440" tIns="45720" rIns="91440" bIns="45720" rtlCol="0" anchor="ctr">
              <a:spAutoFit/>
            </a:bodyPr>
            <a:lstStyle/>
            <a:p>
              <a:r>
                <a:rPr lang="en-US" sz="1100" b="1" dirty="0">
                  <a:solidFill>
                    <a:schemeClr val="bg1"/>
                  </a:solidFill>
                  <a:latin typeface="Calibri(body)"/>
                  <a:cs typeface="Calibri"/>
                </a:rPr>
                <a:t>Source: </a:t>
              </a:r>
              <a:r>
                <a:rPr lang="en-GB" sz="1100" dirty="0">
                  <a:solidFill>
                    <a:schemeClr val="bg1"/>
                  </a:solidFill>
                  <a:latin typeface="Calibri(body)"/>
                  <a:hlinkClick r:id="rId3">
                    <a:extLst>
                      <a:ext uri="{A12FA001-AC4F-418D-AE19-62706E023703}">
                        <ahyp:hlinkClr xmlns:ahyp="http://schemas.microsoft.com/office/drawing/2018/hyperlinkcolor" val="tx"/>
                      </a:ext>
                    </a:extLst>
                  </a:hlinkClick>
                </a:rPr>
                <a:t>https://www.weblineindia.com/blog/outsource-custom-php-development-services/</a:t>
              </a:r>
              <a:endParaRPr lang="en-GB" sz="1100" b="1">
                <a:solidFill>
                  <a:schemeClr val="bg1"/>
                </a:solidFill>
                <a:latin typeface="Calibri(body)"/>
                <a:cs typeface="Calibri" panose="020F0502020204030204" pitchFamily="34" charset="0"/>
              </a:endParaRPr>
            </a:p>
          </p:txBody>
        </p:sp>
        <p:pic>
          <p:nvPicPr>
            <p:cNvPr id="7" name="Graphic 6">
              <a:extLst>
                <a:ext uri="{FF2B5EF4-FFF2-40B4-BE49-F238E27FC236}">
                  <a16:creationId xmlns:a16="http://schemas.microsoft.com/office/drawing/2014/main" id="{82F44ECA-E40F-4F4B-9F40-691C62A30D4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381698" y="6476234"/>
              <a:ext cx="1603963" cy="249264"/>
            </a:xfrm>
            <a:prstGeom prst="rect">
              <a:avLst/>
            </a:prstGeom>
          </p:spPr>
        </p:pic>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70"/>
        <p:cNvGrpSpPr/>
        <p:nvPr/>
      </p:nvGrpSpPr>
      <p:grpSpPr>
        <a:xfrm>
          <a:off x="0" y="0"/>
          <a:ext cx="0" cy="0"/>
          <a:chOff x="0" y="0"/>
          <a:chExt cx="0" cy="0"/>
        </a:xfrm>
      </p:grpSpPr>
      <p:sp>
        <p:nvSpPr>
          <p:cNvPr id="479" name="Google Shape;479;p27"/>
          <p:cNvSpPr txBox="1">
            <a:spLocks noGrp="1"/>
          </p:cNvSpPr>
          <p:nvPr>
            <p:ph type="ctrTitle" idx="7"/>
          </p:nvPr>
        </p:nvSpPr>
        <p:spPr>
          <a:xfrm>
            <a:off x="618824" y="411675"/>
            <a:ext cx="7374252" cy="977962"/>
          </a:xfrm>
          <a:prstGeom prst="rect">
            <a:avLst/>
          </a:prstGeom>
        </p:spPr>
        <p:txBody>
          <a:bodyPr spcFirstLastPara="1" wrap="square" lIns="91425" tIns="91425" rIns="91425" bIns="91425" anchor="b" anchorCtr="0">
            <a:noAutofit/>
          </a:bodyPr>
          <a:lstStyle/>
          <a:p>
            <a:pPr lvl="0"/>
            <a:r>
              <a:rPr lang="en-GB" sz="3200" dirty="0">
                <a:latin typeface="Calibri" panose="020F0502020204030204" pitchFamily="34" charset="0"/>
                <a:cs typeface="Calibri" panose="020F0502020204030204" pitchFamily="34" charset="0"/>
              </a:rPr>
              <a:t>Why Choose PHP Over Other Programming Languages?</a:t>
            </a:r>
            <a:endParaRPr dirty="0">
              <a:latin typeface="Calibri" panose="020F0502020204030204" pitchFamily="34" charset="0"/>
              <a:cs typeface="Calibri" panose="020F0502020204030204" pitchFamily="34" charset="0"/>
            </a:endParaRPr>
          </a:p>
        </p:txBody>
      </p:sp>
      <p:sp>
        <p:nvSpPr>
          <p:cNvPr id="57" name="Google Shape;479;p27">
            <a:extLst>
              <a:ext uri="{FF2B5EF4-FFF2-40B4-BE49-F238E27FC236}">
                <a16:creationId xmlns:a16="http://schemas.microsoft.com/office/drawing/2014/main" id="{46CE8A7E-4D7B-435A-8BD4-63D6C6E41CCF}"/>
              </a:ext>
            </a:extLst>
          </p:cNvPr>
          <p:cNvSpPr txBox="1">
            <a:spLocks/>
          </p:cNvSpPr>
          <p:nvPr/>
        </p:nvSpPr>
        <p:spPr>
          <a:xfrm>
            <a:off x="618824" y="1443789"/>
            <a:ext cx="8312045" cy="641388"/>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3600"/>
              <a:buFont typeface="Share Tech"/>
              <a:buNone/>
              <a:defRPr sz="3000" b="0" i="0" u="none" strike="noStrike" cap="none">
                <a:solidFill>
                  <a:schemeClr val="lt1"/>
                </a:solidFill>
                <a:latin typeface="Share Tech"/>
                <a:ea typeface="Share Tech"/>
                <a:cs typeface="Share Tech"/>
                <a:sym typeface="Share Tech"/>
              </a:defRPr>
            </a:lvl1pPr>
            <a:lvl2pPr marR="0" lvl="1" algn="ctr" rtl="0">
              <a:lnSpc>
                <a:spcPct val="100000"/>
              </a:lnSpc>
              <a:spcBef>
                <a:spcPts val="0"/>
              </a:spcBef>
              <a:spcAft>
                <a:spcPts val="0"/>
              </a:spcAft>
              <a:buClr>
                <a:srgbClr val="D9D9D9"/>
              </a:buClr>
              <a:buSzPts val="1800"/>
              <a:buFont typeface="Share Tech"/>
              <a:buNone/>
              <a:defRPr sz="1800" b="0" i="0" u="none" strike="noStrike" cap="none">
                <a:solidFill>
                  <a:srgbClr val="D9D9D9"/>
                </a:solidFill>
                <a:latin typeface="Share Tech"/>
                <a:ea typeface="Share Tech"/>
                <a:cs typeface="Share Tech"/>
                <a:sym typeface="Share Tech"/>
              </a:defRPr>
            </a:lvl2pPr>
            <a:lvl3pPr marR="0" lvl="2" algn="ctr" rtl="0">
              <a:lnSpc>
                <a:spcPct val="100000"/>
              </a:lnSpc>
              <a:spcBef>
                <a:spcPts val="0"/>
              </a:spcBef>
              <a:spcAft>
                <a:spcPts val="0"/>
              </a:spcAft>
              <a:buClr>
                <a:srgbClr val="D9D9D9"/>
              </a:buClr>
              <a:buSzPts val="1800"/>
              <a:buFont typeface="Share Tech"/>
              <a:buNone/>
              <a:defRPr sz="1800" b="0" i="0" u="none" strike="noStrike" cap="none">
                <a:solidFill>
                  <a:srgbClr val="D9D9D9"/>
                </a:solidFill>
                <a:latin typeface="Share Tech"/>
                <a:ea typeface="Share Tech"/>
                <a:cs typeface="Share Tech"/>
                <a:sym typeface="Share Tech"/>
              </a:defRPr>
            </a:lvl3pPr>
            <a:lvl4pPr marR="0" lvl="3" algn="ctr" rtl="0">
              <a:lnSpc>
                <a:spcPct val="100000"/>
              </a:lnSpc>
              <a:spcBef>
                <a:spcPts val="0"/>
              </a:spcBef>
              <a:spcAft>
                <a:spcPts val="0"/>
              </a:spcAft>
              <a:buClr>
                <a:srgbClr val="D9D9D9"/>
              </a:buClr>
              <a:buSzPts val="1800"/>
              <a:buFont typeface="Share Tech"/>
              <a:buNone/>
              <a:defRPr sz="1800" b="0" i="0" u="none" strike="noStrike" cap="none">
                <a:solidFill>
                  <a:srgbClr val="D9D9D9"/>
                </a:solidFill>
                <a:latin typeface="Share Tech"/>
                <a:ea typeface="Share Tech"/>
                <a:cs typeface="Share Tech"/>
                <a:sym typeface="Share Tech"/>
              </a:defRPr>
            </a:lvl4pPr>
            <a:lvl5pPr marR="0" lvl="4" algn="ctr" rtl="0">
              <a:lnSpc>
                <a:spcPct val="100000"/>
              </a:lnSpc>
              <a:spcBef>
                <a:spcPts val="0"/>
              </a:spcBef>
              <a:spcAft>
                <a:spcPts val="0"/>
              </a:spcAft>
              <a:buClr>
                <a:srgbClr val="D9D9D9"/>
              </a:buClr>
              <a:buSzPts val="1800"/>
              <a:buFont typeface="Share Tech"/>
              <a:buNone/>
              <a:defRPr sz="1800" b="0" i="0" u="none" strike="noStrike" cap="none">
                <a:solidFill>
                  <a:srgbClr val="D9D9D9"/>
                </a:solidFill>
                <a:latin typeface="Share Tech"/>
                <a:ea typeface="Share Tech"/>
                <a:cs typeface="Share Tech"/>
                <a:sym typeface="Share Tech"/>
              </a:defRPr>
            </a:lvl5pPr>
            <a:lvl6pPr marR="0" lvl="5" algn="ctr" rtl="0">
              <a:lnSpc>
                <a:spcPct val="100000"/>
              </a:lnSpc>
              <a:spcBef>
                <a:spcPts val="0"/>
              </a:spcBef>
              <a:spcAft>
                <a:spcPts val="0"/>
              </a:spcAft>
              <a:buClr>
                <a:srgbClr val="D9D9D9"/>
              </a:buClr>
              <a:buSzPts val="1800"/>
              <a:buFont typeface="Share Tech"/>
              <a:buNone/>
              <a:defRPr sz="1800" b="0" i="0" u="none" strike="noStrike" cap="none">
                <a:solidFill>
                  <a:srgbClr val="D9D9D9"/>
                </a:solidFill>
                <a:latin typeface="Share Tech"/>
                <a:ea typeface="Share Tech"/>
                <a:cs typeface="Share Tech"/>
                <a:sym typeface="Share Tech"/>
              </a:defRPr>
            </a:lvl6pPr>
            <a:lvl7pPr marR="0" lvl="6" algn="ctr" rtl="0">
              <a:lnSpc>
                <a:spcPct val="100000"/>
              </a:lnSpc>
              <a:spcBef>
                <a:spcPts val="0"/>
              </a:spcBef>
              <a:spcAft>
                <a:spcPts val="0"/>
              </a:spcAft>
              <a:buClr>
                <a:srgbClr val="D9D9D9"/>
              </a:buClr>
              <a:buSzPts val="1800"/>
              <a:buFont typeface="Share Tech"/>
              <a:buNone/>
              <a:defRPr sz="1800" b="0" i="0" u="none" strike="noStrike" cap="none">
                <a:solidFill>
                  <a:srgbClr val="D9D9D9"/>
                </a:solidFill>
                <a:latin typeface="Share Tech"/>
                <a:ea typeface="Share Tech"/>
                <a:cs typeface="Share Tech"/>
                <a:sym typeface="Share Tech"/>
              </a:defRPr>
            </a:lvl7pPr>
            <a:lvl8pPr marR="0" lvl="7" algn="ctr" rtl="0">
              <a:lnSpc>
                <a:spcPct val="100000"/>
              </a:lnSpc>
              <a:spcBef>
                <a:spcPts val="0"/>
              </a:spcBef>
              <a:spcAft>
                <a:spcPts val="0"/>
              </a:spcAft>
              <a:buClr>
                <a:srgbClr val="D9D9D9"/>
              </a:buClr>
              <a:buSzPts val="1800"/>
              <a:buFont typeface="Share Tech"/>
              <a:buNone/>
              <a:defRPr sz="1800" b="0" i="0" u="none" strike="noStrike" cap="none">
                <a:solidFill>
                  <a:srgbClr val="D9D9D9"/>
                </a:solidFill>
                <a:latin typeface="Share Tech"/>
                <a:ea typeface="Share Tech"/>
                <a:cs typeface="Share Tech"/>
                <a:sym typeface="Share Tech"/>
              </a:defRPr>
            </a:lvl8pPr>
            <a:lvl9pPr marR="0" lvl="8" algn="ctr" rtl="0">
              <a:lnSpc>
                <a:spcPct val="100000"/>
              </a:lnSpc>
              <a:spcBef>
                <a:spcPts val="0"/>
              </a:spcBef>
              <a:spcAft>
                <a:spcPts val="0"/>
              </a:spcAft>
              <a:buClr>
                <a:srgbClr val="D9D9D9"/>
              </a:buClr>
              <a:buSzPts val="1800"/>
              <a:buFont typeface="Share Tech"/>
              <a:buNone/>
              <a:defRPr sz="1800" b="0" i="0" u="none" strike="noStrike" cap="none">
                <a:solidFill>
                  <a:srgbClr val="D9D9D9"/>
                </a:solidFill>
                <a:latin typeface="Share Tech"/>
                <a:ea typeface="Share Tech"/>
                <a:cs typeface="Share Tech"/>
                <a:sym typeface="Share Tech"/>
              </a:defRPr>
            </a:lvl9pPr>
          </a:lstStyle>
          <a:p>
            <a:r>
              <a:rPr lang="en-GB" sz="1600" dirty="0">
                <a:solidFill>
                  <a:schemeClr val="bg1"/>
                </a:solidFill>
                <a:latin typeface="Calibri(body)"/>
              </a:rPr>
              <a:t>In today’s technological environment, organisations can construct websites and apps using a variety of programming languages such as Python, JavaScript, Node JS and PHP.</a:t>
            </a:r>
            <a:endParaRPr lang="en-GB" sz="4800" b="1" dirty="0">
              <a:solidFill>
                <a:schemeClr val="bg1"/>
              </a:solidFill>
              <a:latin typeface="Calibri(body)"/>
            </a:endParaRPr>
          </a:p>
        </p:txBody>
      </p:sp>
      <p:sp>
        <p:nvSpPr>
          <p:cNvPr id="58" name="TextBox 57">
            <a:extLst>
              <a:ext uri="{FF2B5EF4-FFF2-40B4-BE49-F238E27FC236}">
                <a16:creationId xmlns:a16="http://schemas.microsoft.com/office/drawing/2014/main" id="{FA331C1B-209D-46B9-AFD1-4AFC412D4755}"/>
              </a:ext>
            </a:extLst>
          </p:cNvPr>
          <p:cNvSpPr txBox="1"/>
          <p:nvPr/>
        </p:nvSpPr>
        <p:spPr>
          <a:xfrm>
            <a:off x="618824" y="2233761"/>
            <a:ext cx="8312045" cy="400110"/>
          </a:xfrm>
          <a:prstGeom prst="rect">
            <a:avLst/>
          </a:prstGeom>
          <a:noFill/>
        </p:spPr>
        <p:txBody>
          <a:bodyPr wrap="square" rtlCol="0">
            <a:spAutoFit/>
          </a:bodyPr>
          <a:lstStyle/>
          <a:p>
            <a:r>
              <a:rPr lang="en-GB" sz="2000" b="1" dirty="0">
                <a:solidFill>
                  <a:schemeClr val="bg1"/>
                </a:solidFill>
                <a:latin typeface="Calibri(body)"/>
              </a:rPr>
              <a:t>So, what makes PHP different from other programming languages?</a:t>
            </a:r>
            <a:endParaRPr lang="en-GB" sz="6000" b="1" dirty="0">
              <a:solidFill>
                <a:schemeClr val="bg1"/>
              </a:solidFill>
              <a:latin typeface="Calibri(body)"/>
            </a:endParaRPr>
          </a:p>
        </p:txBody>
      </p:sp>
      <p:sp>
        <p:nvSpPr>
          <p:cNvPr id="59" name="Rectangle 58">
            <a:extLst>
              <a:ext uri="{FF2B5EF4-FFF2-40B4-BE49-F238E27FC236}">
                <a16:creationId xmlns:a16="http://schemas.microsoft.com/office/drawing/2014/main" id="{5F1502DA-92EF-4763-A65A-5C704729883D}"/>
              </a:ext>
            </a:extLst>
          </p:cNvPr>
          <p:cNvSpPr/>
          <p:nvPr/>
        </p:nvSpPr>
        <p:spPr>
          <a:xfrm>
            <a:off x="908673" y="2702621"/>
            <a:ext cx="4551246" cy="307777"/>
          </a:xfrm>
          <a:prstGeom prst="rect">
            <a:avLst/>
          </a:prstGeom>
        </p:spPr>
        <p:txBody>
          <a:bodyPr wrap="none">
            <a:spAutoFit/>
          </a:bodyPr>
          <a:lstStyle/>
          <a:p>
            <a:pPr marL="342900" indent="-342900">
              <a:buClr>
                <a:schemeClr val="accent2">
                  <a:lumMod val="60000"/>
                  <a:lumOff val="40000"/>
                </a:schemeClr>
              </a:buClr>
              <a:buFont typeface="Wingdings" panose="05000000000000000000" pitchFamily="2" charset="2"/>
              <a:buChar char="q"/>
            </a:pPr>
            <a:r>
              <a:rPr lang="en-GB" dirty="0">
                <a:solidFill>
                  <a:schemeClr val="bg1"/>
                </a:solidFill>
                <a:latin typeface="Calibri(body)"/>
              </a:rPr>
              <a:t>It is easier to learn than other programming languages.</a:t>
            </a:r>
          </a:p>
        </p:txBody>
      </p:sp>
      <p:sp>
        <p:nvSpPr>
          <p:cNvPr id="60" name="Rectangle 59">
            <a:extLst>
              <a:ext uri="{FF2B5EF4-FFF2-40B4-BE49-F238E27FC236}">
                <a16:creationId xmlns:a16="http://schemas.microsoft.com/office/drawing/2014/main" id="{78661334-2975-4CB6-9320-2762C4437019}"/>
              </a:ext>
            </a:extLst>
          </p:cNvPr>
          <p:cNvSpPr/>
          <p:nvPr/>
        </p:nvSpPr>
        <p:spPr>
          <a:xfrm>
            <a:off x="908673" y="3132500"/>
            <a:ext cx="3502882" cy="307777"/>
          </a:xfrm>
          <a:prstGeom prst="rect">
            <a:avLst/>
          </a:prstGeom>
        </p:spPr>
        <p:txBody>
          <a:bodyPr wrap="none">
            <a:spAutoFit/>
          </a:bodyPr>
          <a:lstStyle/>
          <a:p>
            <a:pPr marL="342900" indent="-342900">
              <a:buClr>
                <a:schemeClr val="accent2">
                  <a:lumMod val="60000"/>
                  <a:lumOff val="40000"/>
                </a:schemeClr>
              </a:buClr>
              <a:buFont typeface="Wingdings" panose="05000000000000000000" pitchFamily="2" charset="2"/>
              <a:buChar char="q"/>
            </a:pPr>
            <a:r>
              <a:rPr lang="en-GB" dirty="0">
                <a:solidFill>
                  <a:schemeClr val="bg1"/>
                </a:solidFill>
                <a:latin typeface="Calibri(body)"/>
              </a:rPr>
              <a:t>It’s intricacy and use of the event queue.</a:t>
            </a:r>
          </a:p>
        </p:txBody>
      </p:sp>
      <p:sp>
        <p:nvSpPr>
          <p:cNvPr id="61" name="Rectangle 60">
            <a:extLst>
              <a:ext uri="{FF2B5EF4-FFF2-40B4-BE49-F238E27FC236}">
                <a16:creationId xmlns:a16="http://schemas.microsoft.com/office/drawing/2014/main" id="{B8BF2425-0AF1-4C72-9492-0F561F1B70DA}"/>
              </a:ext>
            </a:extLst>
          </p:cNvPr>
          <p:cNvSpPr/>
          <p:nvPr/>
        </p:nvSpPr>
        <p:spPr>
          <a:xfrm>
            <a:off x="908673" y="3562379"/>
            <a:ext cx="6351419" cy="307777"/>
          </a:xfrm>
          <a:prstGeom prst="rect">
            <a:avLst/>
          </a:prstGeom>
        </p:spPr>
        <p:txBody>
          <a:bodyPr wrap="none">
            <a:spAutoFit/>
          </a:bodyPr>
          <a:lstStyle/>
          <a:p>
            <a:pPr marL="342900" indent="-342900">
              <a:buClr>
                <a:schemeClr val="accent2">
                  <a:lumMod val="60000"/>
                  <a:lumOff val="40000"/>
                </a:schemeClr>
              </a:buClr>
              <a:buFont typeface="Wingdings" panose="05000000000000000000" pitchFamily="2" charset="2"/>
              <a:buChar char="q"/>
            </a:pPr>
            <a:r>
              <a:rPr lang="en-GB" dirty="0">
                <a:solidFill>
                  <a:schemeClr val="bg1"/>
                </a:solidFill>
                <a:latin typeface="Calibri(body)"/>
              </a:rPr>
              <a:t>PHP &amp; JavaScript are in an interesting battle and PHP shows no signs of abating.</a:t>
            </a:r>
          </a:p>
        </p:txBody>
      </p:sp>
      <p:sp>
        <p:nvSpPr>
          <p:cNvPr id="62" name="TextBox 61">
            <a:extLst>
              <a:ext uri="{FF2B5EF4-FFF2-40B4-BE49-F238E27FC236}">
                <a16:creationId xmlns:a16="http://schemas.microsoft.com/office/drawing/2014/main" id="{9AC2AC0B-D2D5-429A-BA4D-C20CC918D28B}"/>
              </a:ext>
            </a:extLst>
          </p:cNvPr>
          <p:cNvSpPr txBox="1"/>
          <p:nvPr/>
        </p:nvSpPr>
        <p:spPr>
          <a:xfrm>
            <a:off x="618824" y="3992258"/>
            <a:ext cx="8435799" cy="307777"/>
          </a:xfrm>
          <a:prstGeom prst="rect">
            <a:avLst/>
          </a:prstGeom>
          <a:noFill/>
        </p:spPr>
        <p:txBody>
          <a:bodyPr wrap="square" rtlCol="0">
            <a:spAutoFit/>
          </a:bodyPr>
          <a:lstStyle/>
          <a:p>
            <a:r>
              <a:rPr lang="en-GB" dirty="0">
                <a:solidFill>
                  <a:schemeClr val="bg1"/>
                </a:solidFill>
                <a:latin typeface="Calibri(body)"/>
              </a:rPr>
              <a:t>This is the reason why many firms providing custom PHP development services are emerging in growing numbers.</a:t>
            </a:r>
            <a:endParaRPr lang="en-GB" sz="5400" b="1" dirty="0">
              <a:solidFill>
                <a:schemeClr val="bg1"/>
              </a:solidFill>
              <a:latin typeface="Calibri(body)"/>
            </a:endParaRPr>
          </a:p>
        </p:txBody>
      </p:sp>
      <p:cxnSp>
        <p:nvCxnSpPr>
          <p:cNvPr id="3" name="Straight Connector 2">
            <a:extLst>
              <a:ext uri="{FF2B5EF4-FFF2-40B4-BE49-F238E27FC236}">
                <a16:creationId xmlns:a16="http://schemas.microsoft.com/office/drawing/2014/main" id="{677C2CD2-4875-E3BD-D301-5CD906219587}"/>
              </a:ext>
            </a:extLst>
          </p:cNvPr>
          <p:cNvCxnSpPr>
            <a:cxnSpLocks/>
          </p:cNvCxnSpPr>
          <p:nvPr/>
        </p:nvCxnSpPr>
        <p:spPr>
          <a:xfrm>
            <a:off x="83820" y="4656845"/>
            <a:ext cx="906018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10AE7D2A-3D8C-26A1-5FFD-513A07941F6C}"/>
              </a:ext>
            </a:extLst>
          </p:cNvPr>
          <p:cNvGrpSpPr/>
          <p:nvPr/>
        </p:nvGrpSpPr>
        <p:grpSpPr>
          <a:xfrm>
            <a:off x="473777" y="4761734"/>
            <a:ext cx="8196445" cy="282661"/>
            <a:chOff x="1789216" y="6476234"/>
            <a:chExt cx="8196445" cy="282661"/>
          </a:xfrm>
        </p:grpSpPr>
        <p:sp>
          <p:nvSpPr>
            <p:cNvPr id="5" name="TextBox 4">
              <a:extLst>
                <a:ext uri="{FF2B5EF4-FFF2-40B4-BE49-F238E27FC236}">
                  <a16:creationId xmlns:a16="http://schemas.microsoft.com/office/drawing/2014/main" id="{DEC3622D-908F-C6A5-D3E4-4D971D894761}"/>
                </a:ext>
              </a:extLst>
            </p:cNvPr>
            <p:cNvSpPr txBox="1"/>
            <p:nvPr/>
          </p:nvSpPr>
          <p:spPr>
            <a:xfrm>
              <a:off x="1789216" y="6497285"/>
              <a:ext cx="6118705" cy="261610"/>
            </a:xfrm>
            <a:prstGeom prst="rect">
              <a:avLst/>
            </a:prstGeom>
            <a:noFill/>
          </p:spPr>
          <p:txBody>
            <a:bodyPr wrap="square" lIns="91440" tIns="45720" rIns="91440" bIns="45720" rtlCol="0" anchor="ctr">
              <a:spAutoFit/>
            </a:bodyPr>
            <a:lstStyle/>
            <a:p>
              <a:r>
                <a:rPr lang="en-US" sz="1100" b="1" dirty="0">
                  <a:solidFill>
                    <a:schemeClr val="bg1"/>
                  </a:solidFill>
                  <a:latin typeface="Calibri(body)"/>
                  <a:cs typeface="Calibri"/>
                </a:rPr>
                <a:t>Source: </a:t>
              </a:r>
              <a:r>
                <a:rPr lang="en-GB" sz="1100" dirty="0">
                  <a:solidFill>
                    <a:schemeClr val="bg1"/>
                  </a:solidFill>
                  <a:latin typeface="Calibri(body)"/>
                  <a:hlinkClick r:id="rId3">
                    <a:extLst>
                      <a:ext uri="{A12FA001-AC4F-418D-AE19-62706E023703}">
                        <ahyp:hlinkClr xmlns:ahyp="http://schemas.microsoft.com/office/drawing/2018/hyperlinkcolor" val="tx"/>
                      </a:ext>
                    </a:extLst>
                  </a:hlinkClick>
                </a:rPr>
                <a:t>https://www.weblineindia.com/blog/outsource-custom-php-development-services/</a:t>
              </a:r>
              <a:endParaRPr lang="en-GB" sz="1100" b="1">
                <a:solidFill>
                  <a:schemeClr val="bg1"/>
                </a:solidFill>
                <a:latin typeface="Calibri(body)"/>
                <a:cs typeface="Calibri" panose="020F0502020204030204" pitchFamily="34" charset="0"/>
              </a:endParaRPr>
            </a:p>
          </p:txBody>
        </p:sp>
        <p:pic>
          <p:nvPicPr>
            <p:cNvPr id="6" name="Graphic 5">
              <a:extLst>
                <a:ext uri="{FF2B5EF4-FFF2-40B4-BE49-F238E27FC236}">
                  <a16:creationId xmlns:a16="http://schemas.microsoft.com/office/drawing/2014/main" id="{7E389D47-F700-BE49-6B7E-01EA09843A7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381698" y="6476234"/>
              <a:ext cx="1603963" cy="249264"/>
            </a:xfrm>
            <a:prstGeom prst="rect">
              <a:avLst/>
            </a:prstGeom>
          </p:spPr>
        </p:pic>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70"/>
        <p:cNvGrpSpPr/>
        <p:nvPr/>
      </p:nvGrpSpPr>
      <p:grpSpPr>
        <a:xfrm>
          <a:off x="0" y="0"/>
          <a:ext cx="0" cy="0"/>
          <a:chOff x="0" y="0"/>
          <a:chExt cx="0" cy="0"/>
        </a:xfrm>
      </p:grpSpPr>
      <p:sp>
        <p:nvSpPr>
          <p:cNvPr id="479" name="Google Shape;479;p27"/>
          <p:cNvSpPr txBox="1">
            <a:spLocks noGrp="1"/>
          </p:cNvSpPr>
          <p:nvPr>
            <p:ph type="ctrTitle" idx="7"/>
          </p:nvPr>
        </p:nvSpPr>
        <p:spPr>
          <a:xfrm>
            <a:off x="618824" y="411675"/>
            <a:ext cx="7374252" cy="977962"/>
          </a:xfrm>
          <a:prstGeom prst="rect">
            <a:avLst/>
          </a:prstGeom>
        </p:spPr>
        <p:txBody>
          <a:bodyPr spcFirstLastPara="1" wrap="square" lIns="91425" tIns="91425" rIns="91425" bIns="91425" anchor="b" anchorCtr="0">
            <a:noAutofit/>
          </a:bodyPr>
          <a:lstStyle/>
          <a:p>
            <a:r>
              <a:rPr lang="en-GB" sz="3200" dirty="0">
                <a:solidFill>
                  <a:schemeClr val="bg1"/>
                </a:solidFill>
                <a:latin typeface="Calibri(body)"/>
              </a:rPr>
              <a:t>Outsource PHP Development Services | Top Benefits</a:t>
            </a:r>
            <a:endParaRPr lang="en-GB" sz="10200" dirty="0">
              <a:solidFill>
                <a:schemeClr val="bg1"/>
              </a:solidFill>
              <a:latin typeface="Calibri(body)"/>
            </a:endParaRPr>
          </a:p>
        </p:txBody>
      </p:sp>
      <p:sp>
        <p:nvSpPr>
          <p:cNvPr id="2" name="TextBox 1">
            <a:extLst>
              <a:ext uri="{FF2B5EF4-FFF2-40B4-BE49-F238E27FC236}">
                <a16:creationId xmlns:a16="http://schemas.microsoft.com/office/drawing/2014/main" id="{6BBA8005-2832-41D7-972D-A5585F7FA626}"/>
              </a:ext>
            </a:extLst>
          </p:cNvPr>
          <p:cNvSpPr txBox="1"/>
          <p:nvPr/>
        </p:nvSpPr>
        <p:spPr>
          <a:xfrm>
            <a:off x="777239" y="1443545"/>
            <a:ext cx="2529840" cy="307777"/>
          </a:xfrm>
          <a:prstGeom prst="rect">
            <a:avLst/>
          </a:prstGeom>
          <a:noFill/>
        </p:spPr>
        <p:txBody>
          <a:bodyPr wrap="square" rtlCol="0">
            <a:spAutoFit/>
          </a:bodyPr>
          <a:lstStyle/>
          <a:p>
            <a:pPr marL="285750" indent="-285750">
              <a:buClr>
                <a:schemeClr val="accent2">
                  <a:lumMod val="40000"/>
                  <a:lumOff val="60000"/>
                </a:schemeClr>
              </a:buClr>
              <a:buFont typeface="Wingdings" panose="05000000000000000000" pitchFamily="2" charset="2"/>
              <a:buChar char="q"/>
            </a:pPr>
            <a:r>
              <a:rPr lang="en-GB" dirty="0">
                <a:solidFill>
                  <a:schemeClr val="accent2">
                    <a:lumMod val="40000"/>
                    <a:lumOff val="60000"/>
                  </a:schemeClr>
                </a:solidFill>
                <a:latin typeface="Calibri(body)"/>
              </a:rPr>
              <a:t>Simple To Learn</a:t>
            </a:r>
          </a:p>
        </p:txBody>
      </p:sp>
      <p:sp>
        <p:nvSpPr>
          <p:cNvPr id="3" name="TextBox 2">
            <a:extLst>
              <a:ext uri="{FF2B5EF4-FFF2-40B4-BE49-F238E27FC236}">
                <a16:creationId xmlns:a16="http://schemas.microsoft.com/office/drawing/2014/main" id="{9859C2B0-5620-443D-9680-662CF4C9B212}"/>
              </a:ext>
            </a:extLst>
          </p:cNvPr>
          <p:cNvSpPr txBox="1"/>
          <p:nvPr/>
        </p:nvSpPr>
        <p:spPr>
          <a:xfrm>
            <a:off x="1063751" y="1751322"/>
            <a:ext cx="7202424" cy="461665"/>
          </a:xfrm>
          <a:prstGeom prst="rect">
            <a:avLst/>
          </a:prstGeom>
          <a:noFill/>
        </p:spPr>
        <p:txBody>
          <a:bodyPr wrap="square" rtlCol="0">
            <a:spAutoFit/>
          </a:bodyPr>
          <a:lstStyle/>
          <a:p>
            <a:r>
              <a:rPr lang="en-GB" sz="1200" dirty="0">
                <a:solidFill>
                  <a:schemeClr val="bg1"/>
                </a:solidFill>
                <a:latin typeface="Calibri(body)"/>
              </a:rPr>
              <a:t>Even non-technical people can create PHP projects. This shows that competition among such specialists is fierce, so you can obtain better value for money than with any other .NET or Java EE project.</a:t>
            </a:r>
          </a:p>
        </p:txBody>
      </p:sp>
      <p:sp>
        <p:nvSpPr>
          <p:cNvPr id="11" name="TextBox 10">
            <a:extLst>
              <a:ext uri="{FF2B5EF4-FFF2-40B4-BE49-F238E27FC236}">
                <a16:creationId xmlns:a16="http://schemas.microsoft.com/office/drawing/2014/main" id="{1EDED16A-811C-41CE-9EFA-78301DF67977}"/>
              </a:ext>
            </a:extLst>
          </p:cNvPr>
          <p:cNvSpPr txBox="1"/>
          <p:nvPr/>
        </p:nvSpPr>
        <p:spPr>
          <a:xfrm>
            <a:off x="777239" y="2337900"/>
            <a:ext cx="3429114" cy="307777"/>
          </a:xfrm>
          <a:prstGeom prst="rect">
            <a:avLst/>
          </a:prstGeom>
          <a:noFill/>
        </p:spPr>
        <p:txBody>
          <a:bodyPr wrap="square" rtlCol="0">
            <a:spAutoFit/>
          </a:bodyPr>
          <a:lstStyle/>
          <a:p>
            <a:pPr marL="342900" indent="-342900">
              <a:buClr>
                <a:schemeClr val="accent2">
                  <a:lumMod val="60000"/>
                  <a:lumOff val="40000"/>
                </a:schemeClr>
              </a:buClr>
              <a:buFont typeface="Wingdings" panose="05000000000000000000" pitchFamily="2" charset="2"/>
              <a:buChar char="q"/>
            </a:pPr>
            <a:r>
              <a:rPr lang="en-GB" dirty="0">
                <a:solidFill>
                  <a:schemeClr val="accent2">
                    <a:lumMod val="40000"/>
                    <a:lumOff val="60000"/>
                  </a:schemeClr>
                </a:solidFill>
                <a:latin typeface="Calibri(body)"/>
              </a:rPr>
              <a:t>Third-party code is supported</a:t>
            </a:r>
          </a:p>
        </p:txBody>
      </p:sp>
      <p:sp>
        <p:nvSpPr>
          <p:cNvPr id="12" name="TextBox 11">
            <a:extLst>
              <a:ext uri="{FF2B5EF4-FFF2-40B4-BE49-F238E27FC236}">
                <a16:creationId xmlns:a16="http://schemas.microsoft.com/office/drawing/2014/main" id="{5BF1E43E-99F9-44F8-88A0-16B63353C904}"/>
              </a:ext>
            </a:extLst>
          </p:cNvPr>
          <p:cNvSpPr txBox="1"/>
          <p:nvPr/>
        </p:nvSpPr>
        <p:spPr>
          <a:xfrm>
            <a:off x="1063751" y="2636695"/>
            <a:ext cx="7303009" cy="461665"/>
          </a:xfrm>
          <a:prstGeom prst="rect">
            <a:avLst/>
          </a:prstGeom>
          <a:noFill/>
        </p:spPr>
        <p:txBody>
          <a:bodyPr wrap="square" rtlCol="0">
            <a:spAutoFit/>
          </a:bodyPr>
          <a:lstStyle/>
          <a:p>
            <a:r>
              <a:rPr lang="en-GB" sz="1200" dirty="0">
                <a:solidFill>
                  <a:schemeClr val="bg1"/>
                </a:solidFill>
                <a:latin typeface="Calibri(body)"/>
              </a:rPr>
              <a:t>PHP is user-friendly. There are official communities such as PEAR (PHP Extension and App Repository) and PECL (PHP Extensions repository) where you can get the capability to enhance the capabilities of your project.</a:t>
            </a:r>
          </a:p>
        </p:txBody>
      </p:sp>
      <p:sp>
        <p:nvSpPr>
          <p:cNvPr id="13" name="TextBox 12">
            <a:extLst>
              <a:ext uri="{FF2B5EF4-FFF2-40B4-BE49-F238E27FC236}">
                <a16:creationId xmlns:a16="http://schemas.microsoft.com/office/drawing/2014/main" id="{5D9C37CE-158C-4A41-BC18-70B01AB824B2}"/>
              </a:ext>
            </a:extLst>
          </p:cNvPr>
          <p:cNvSpPr txBox="1"/>
          <p:nvPr/>
        </p:nvSpPr>
        <p:spPr>
          <a:xfrm>
            <a:off x="777239" y="3307452"/>
            <a:ext cx="2833295" cy="307777"/>
          </a:xfrm>
          <a:prstGeom prst="rect">
            <a:avLst/>
          </a:prstGeom>
          <a:noFill/>
        </p:spPr>
        <p:txBody>
          <a:bodyPr wrap="square" rtlCol="0">
            <a:spAutoFit/>
          </a:bodyPr>
          <a:lstStyle/>
          <a:p>
            <a:pPr marL="342900" indent="-342900">
              <a:buClr>
                <a:schemeClr val="accent2">
                  <a:lumMod val="60000"/>
                  <a:lumOff val="40000"/>
                </a:schemeClr>
              </a:buClr>
              <a:buFont typeface="Wingdings" panose="05000000000000000000" pitchFamily="2" charset="2"/>
              <a:buChar char="q"/>
            </a:pPr>
            <a:r>
              <a:rPr lang="en-GB" dirty="0">
                <a:solidFill>
                  <a:schemeClr val="accent2">
                    <a:lumMod val="40000"/>
                    <a:lumOff val="60000"/>
                  </a:schemeClr>
                </a:solidFill>
                <a:latin typeface="Calibri(body)"/>
              </a:rPr>
              <a:t>The Code is Portable</a:t>
            </a:r>
          </a:p>
        </p:txBody>
      </p:sp>
      <p:sp>
        <p:nvSpPr>
          <p:cNvPr id="14" name="TextBox 13">
            <a:extLst>
              <a:ext uri="{FF2B5EF4-FFF2-40B4-BE49-F238E27FC236}">
                <a16:creationId xmlns:a16="http://schemas.microsoft.com/office/drawing/2014/main" id="{0DC7DC3A-F6EB-47CC-9BB3-056C22FD2940}"/>
              </a:ext>
            </a:extLst>
          </p:cNvPr>
          <p:cNvSpPr txBox="1"/>
          <p:nvPr/>
        </p:nvSpPr>
        <p:spPr>
          <a:xfrm>
            <a:off x="1063751" y="3615229"/>
            <a:ext cx="7414619" cy="646331"/>
          </a:xfrm>
          <a:prstGeom prst="rect">
            <a:avLst/>
          </a:prstGeom>
          <a:noFill/>
        </p:spPr>
        <p:txBody>
          <a:bodyPr wrap="square" rtlCol="0">
            <a:spAutoFit/>
          </a:bodyPr>
          <a:lstStyle/>
          <a:p>
            <a:r>
              <a:rPr lang="en-GB" sz="1200" dirty="0">
                <a:solidFill>
                  <a:schemeClr val="bg1"/>
                </a:solidFill>
                <a:latin typeface="Calibri(body)"/>
              </a:rPr>
              <a:t>Once your team has created smart PHP code, it can be readily ported to various operating systems without losing functionality. Custom PHP development services are sometimes an excellent concept for entrepreneurs that have multiple similar businesses and want to save time.</a:t>
            </a:r>
          </a:p>
        </p:txBody>
      </p:sp>
      <p:cxnSp>
        <p:nvCxnSpPr>
          <p:cNvPr id="19" name="Straight Connector 18">
            <a:extLst>
              <a:ext uri="{FF2B5EF4-FFF2-40B4-BE49-F238E27FC236}">
                <a16:creationId xmlns:a16="http://schemas.microsoft.com/office/drawing/2014/main" id="{2BF503DD-DFE8-9DAD-1D6D-863D43F180FB}"/>
              </a:ext>
            </a:extLst>
          </p:cNvPr>
          <p:cNvCxnSpPr>
            <a:cxnSpLocks/>
          </p:cNvCxnSpPr>
          <p:nvPr/>
        </p:nvCxnSpPr>
        <p:spPr>
          <a:xfrm>
            <a:off x="83820" y="4656845"/>
            <a:ext cx="906018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a16="http://schemas.microsoft.com/office/drawing/2014/main" id="{7F29682D-1F21-88F4-6BFE-7DFB779CCB4B}"/>
              </a:ext>
            </a:extLst>
          </p:cNvPr>
          <p:cNvGrpSpPr/>
          <p:nvPr/>
        </p:nvGrpSpPr>
        <p:grpSpPr>
          <a:xfrm>
            <a:off x="473777" y="4761734"/>
            <a:ext cx="8196445" cy="282661"/>
            <a:chOff x="1789216" y="6476234"/>
            <a:chExt cx="8196445" cy="282661"/>
          </a:xfrm>
        </p:grpSpPr>
        <p:sp>
          <p:nvSpPr>
            <p:cNvPr id="21" name="TextBox 20">
              <a:extLst>
                <a:ext uri="{FF2B5EF4-FFF2-40B4-BE49-F238E27FC236}">
                  <a16:creationId xmlns:a16="http://schemas.microsoft.com/office/drawing/2014/main" id="{BCD92C7E-8C49-5813-256E-FA166BA0A0C8}"/>
                </a:ext>
              </a:extLst>
            </p:cNvPr>
            <p:cNvSpPr txBox="1"/>
            <p:nvPr/>
          </p:nvSpPr>
          <p:spPr>
            <a:xfrm>
              <a:off x="1789216" y="6497285"/>
              <a:ext cx="6118705" cy="261610"/>
            </a:xfrm>
            <a:prstGeom prst="rect">
              <a:avLst/>
            </a:prstGeom>
            <a:noFill/>
          </p:spPr>
          <p:txBody>
            <a:bodyPr wrap="square" lIns="91440" tIns="45720" rIns="91440" bIns="45720" rtlCol="0" anchor="ctr">
              <a:spAutoFit/>
            </a:bodyPr>
            <a:lstStyle/>
            <a:p>
              <a:r>
                <a:rPr lang="en-US" sz="1100" b="1" dirty="0">
                  <a:solidFill>
                    <a:schemeClr val="bg1"/>
                  </a:solidFill>
                  <a:latin typeface="Calibri(body)"/>
                  <a:cs typeface="Calibri"/>
                </a:rPr>
                <a:t>Source: </a:t>
              </a:r>
              <a:r>
                <a:rPr lang="en-GB" sz="1100" dirty="0">
                  <a:solidFill>
                    <a:schemeClr val="bg1"/>
                  </a:solidFill>
                  <a:latin typeface="Calibri(body)"/>
                  <a:hlinkClick r:id="rId3">
                    <a:extLst>
                      <a:ext uri="{A12FA001-AC4F-418D-AE19-62706E023703}">
                        <ahyp:hlinkClr xmlns:ahyp="http://schemas.microsoft.com/office/drawing/2018/hyperlinkcolor" val="tx"/>
                      </a:ext>
                    </a:extLst>
                  </a:hlinkClick>
                </a:rPr>
                <a:t>https://www.weblineindia.com/blog/outsource-custom-php-development-services/</a:t>
              </a:r>
              <a:endParaRPr lang="en-GB" sz="1100" b="1">
                <a:solidFill>
                  <a:schemeClr val="bg1"/>
                </a:solidFill>
                <a:latin typeface="Calibri(body)"/>
                <a:cs typeface="Calibri" panose="020F0502020204030204" pitchFamily="34" charset="0"/>
              </a:endParaRPr>
            </a:p>
          </p:txBody>
        </p:sp>
        <p:pic>
          <p:nvPicPr>
            <p:cNvPr id="22" name="Graphic 21">
              <a:extLst>
                <a:ext uri="{FF2B5EF4-FFF2-40B4-BE49-F238E27FC236}">
                  <a16:creationId xmlns:a16="http://schemas.microsoft.com/office/drawing/2014/main" id="{7D0F9615-376C-F696-B1A0-B78FCFC1EE3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381698" y="6476234"/>
              <a:ext cx="1603963" cy="249264"/>
            </a:xfrm>
            <a:prstGeom prst="rect">
              <a:avLst/>
            </a:prstGeom>
          </p:spPr>
        </p:pic>
      </p:grpSp>
    </p:spTree>
    <p:extLst>
      <p:ext uri="{BB962C8B-B14F-4D97-AF65-F5344CB8AC3E}">
        <p14:creationId xmlns:p14="http://schemas.microsoft.com/office/powerpoint/2010/main" val="4013992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70"/>
        <p:cNvGrpSpPr/>
        <p:nvPr/>
      </p:nvGrpSpPr>
      <p:grpSpPr>
        <a:xfrm>
          <a:off x="0" y="0"/>
          <a:ext cx="0" cy="0"/>
          <a:chOff x="0" y="0"/>
          <a:chExt cx="0" cy="0"/>
        </a:xfrm>
      </p:grpSpPr>
      <p:sp>
        <p:nvSpPr>
          <p:cNvPr id="479" name="Google Shape;479;p27"/>
          <p:cNvSpPr txBox="1">
            <a:spLocks noGrp="1"/>
          </p:cNvSpPr>
          <p:nvPr>
            <p:ph type="ctrTitle" idx="7"/>
          </p:nvPr>
        </p:nvSpPr>
        <p:spPr>
          <a:xfrm>
            <a:off x="618824" y="411675"/>
            <a:ext cx="7374252" cy="977962"/>
          </a:xfrm>
          <a:prstGeom prst="rect">
            <a:avLst/>
          </a:prstGeom>
        </p:spPr>
        <p:txBody>
          <a:bodyPr spcFirstLastPara="1" wrap="square" lIns="91425" tIns="91425" rIns="91425" bIns="91425" anchor="b" anchorCtr="0">
            <a:noAutofit/>
          </a:bodyPr>
          <a:lstStyle/>
          <a:p>
            <a:r>
              <a:rPr lang="en-GB" sz="3200" dirty="0">
                <a:solidFill>
                  <a:schemeClr val="bg1"/>
                </a:solidFill>
                <a:latin typeface="Calibri(body)"/>
              </a:rPr>
              <a:t>Outsource PHP Development Services | Top Benefits</a:t>
            </a:r>
            <a:endParaRPr lang="en-GB" sz="10200" dirty="0">
              <a:solidFill>
                <a:schemeClr val="bg1"/>
              </a:solidFill>
              <a:latin typeface="Calibri(body)"/>
            </a:endParaRPr>
          </a:p>
        </p:txBody>
      </p:sp>
      <p:sp>
        <p:nvSpPr>
          <p:cNvPr id="2" name="TextBox 1">
            <a:extLst>
              <a:ext uri="{FF2B5EF4-FFF2-40B4-BE49-F238E27FC236}">
                <a16:creationId xmlns:a16="http://schemas.microsoft.com/office/drawing/2014/main" id="{6BBA8005-2832-41D7-972D-A5585F7FA626}"/>
              </a:ext>
            </a:extLst>
          </p:cNvPr>
          <p:cNvSpPr txBox="1"/>
          <p:nvPr/>
        </p:nvSpPr>
        <p:spPr>
          <a:xfrm>
            <a:off x="777239" y="1443545"/>
            <a:ext cx="2529840" cy="307777"/>
          </a:xfrm>
          <a:prstGeom prst="rect">
            <a:avLst/>
          </a:prstGeom>
          <a:noFill/>
        </p:spPr>
        <p:txBody>
          <a:bodyPr wrap="square" rtlCol="0">
            <a:spAutoFit/>
          </a:bodyPr>
          <a:lstStyle/>
          <a:p>
            <a:pPr marL="342900" indent="-342900">
              <a:buClr>
                <a:schemeClr val="accent2">
                  <a:lumMod val="60000"/>
                  <a:lumOff val="40000"/>
                </a:schemeClr>
              </a:buClr>
              <a:buFont typeface="Wingdings" panose="05000000000000000000" pitchFamily="2" charset="2"/>
              <a:buChar char="q"/>
            </a:pPr>
            <a:r>
              <a:rPr lang="en-GB" dirty="0">
                <a:solidFill>
                  <a:schemeClr val="accent2">
                    <a:lumMod val="40000"/>
                    <a:lumOff val="60000"/>
                  </a:schemeClr>
                </a:solidFill>
                <a:latin typeface="Calibri(body)"/>
              </a:rPr>
              <a:t>It’s Quick</a:t>
            </a:r>
            <a:endParaRPr lang="en-GB" sz="1800" dirty="0">
              <a:solidFill>
                <a:schemeClr val="accent2">
                  <a:lumMod val="40000"/>
                  <a:lumOff val="60000"/>
                </a:schemeClr>
              </a:solidFill>
              <a:latin typeface="Calibri(body)"/>
            </a:endParaRPr>
          </a:p>
        </p:txBody>
      </p:sp>
      <p:sp>
        <p:nvSpPr>
          <p:cNvPr id="3" name="TextBox 2">
            <a:extLst>
              <a:ext uri="{FF2B5EF4-FFF2-40B4-BE49-F238E27FC236}">
                <a16:creationId xmlns:a16="http://schemas.microsoft.com/office/drawing/2014/main" id="{9859C2B0-5620-443D-9680-662CF4C9B212}"/>
              </a:ext>
            </a:extLst>
          </p:cNvPr>
          <p:cNvSpPr txBox="1"/>
          <p:nvPr/>
        </p:nvSpPr>
        <p:spPr>
          <a:xfrm>
            <a:off x="1063751" y="1751322"/>
            <a:ext cx="7202424" cy="461665"/>
          </a:xfrm>
          <a:prstGeom prst="rect">
            <a:avLst/>
          </a:prstGeom>
          <a:noFill/>
        </p:spPr>
        <p:txBody>
          <a:bodyPr wrap="square" rtlCol="0">
            <a:spAutoFit/>
          </a:bodyPr>
          <a:lstStyle/>
          <a:p>
            <a:r>
              <a:rPr lang="en-GB" sz="1200" dirty="0">
                <a:solidFill>
                  <a:schemeClr val="bg1"/>
                </a:solidFill>
                <a:latin typeface="Calibri(body)"/>
              </a:rPr>
              <a:t>PHP is faster than other script-based websites because it requires fewer system resources. Even when additional software is used, the speed remains high.</a:t>
            </a:r>
          </a:p>
        </p:txBody>
      </p:sp>
      <p:sp>
        <p:nvSpPr>
          <p:cNvPr id="11" name="TextBox 10">
            <a:extLst>
              <a:ext uri="{FF2B5EF4-FFF2-40B4-BE49-F238E27FC236}">
                <a16:creationId xmlns:a16="http://schemas.microsoft.com/office/drawing/2014/main" id="{1EDED16A-811C-41CE-9EFA-78301DF67977}"/>
              </a:ext>
            </a:extLst>
          </p:cNvPr>
          <p:cNvSpPr txBox="1"/>
          <p:nvPr/>
        </p:nvSpPr>
        <p:spPr>
          <a:xfrm>
            <a:off x="777239" y="2337900"/>
            <a:ext cx="2833295" cy="307777"/>
          </a:xfrm>
          <a:prstGeom prst="rect">
            <a:avLst/>
          </a:prstGeom>
          <a:noFill/>
        </p:spPr>
        <p:txBody>
          <a:bodyPr wrap="square" rtlCol="0">
            <a:spAutoFit/>
          </a:bodyPr>
          <a:lstStyle/>
          <a:p>
            <a:pPr marL="342900" indent="-342900">
              <a:buClr>
                <a:schemeClr val="accent2">
                  <a:lumMod val="60000"/>
                  <a:lumOff val="40000"/>
                </a:schemeClr>
              </a:buClr>
              <a:buFont typeface="Wingdings" panose="05000000000000000000" pitchFamily="2" charset="2"/>
              <a:buChar char="q"/>
            </a:pPr>
            <a:r>
              <a:rPr lang="en-GB" dirty="0">
                <a:solidFill>
                  <a:schemeClr val="accent2">
                    <a:lumMod val="40000"/>
                    <a:lumOff val="60000"/>
                  </a:schemeClr>
                </a:solidFill>
                <a:latin typeface="Calibri(body)"/>
              </a:rPr>
              <a:t>Quick Time to Market</a:t>
            </a:r>
            <a:endParaRPr lang="en-GB" sz="1800" dirty="0">
              <a:solidFill>
                <a:schemeClr val="accent2">
                  <a:lumMod val="40000"/>
                  <a:lumOff val="60000"/>
                </a:schemeClr>
              </a:solidFill>
              <a:latin typeface="Calibri(body)"/>
            </a:endParaRPr>
          </a:p>
        </p:txBody>
      </p:sp>
      <p:sp>
        <p:nvSpPr>
          <p:cNvPr id="12" name="TextBox 11">
            <a:extLst>
              <a:ext uri="{FF2B5EF4-FFF2-40B4-BE49-F238E27FC236}">
                <a16:creationId xmlns:a16="http://schemas.microsoft.com/office/drawing/2014/main" id="{5BF1E43E-99F9-44F8-88A0-16B63353C904}"/>
              </a:ext>
            </a:extLst>
          </p:cNvPr>
          <p:cNvSpPr txBox="1"/>
          <p:nvPr/>
        </p:nvSpPr>
        <p:spPr>
          <a:xfrm>
            <a:off x="1063751" y="2636695"/>
            <a:ext cx="7303009" cy="461665"/>
          </a:xfrm>
          <a:prstGeom prst="rect">
            <a:avLst/>
          </a:prstGeom>
          <a:noFill/>
        </p:spPr>
        <p:txBody>
          <a:bodyPr wrap="square" rtlCol="0">
            <a:spAutoFit/>
          </a:bodyPr>
          <a:lstStyle/>
          <a:p>
            <a:r>
              <a:rPr lang="en-GB" sz="1200" dirty="0">
                <a:solidFill>
                  <a:schemeClr val="bg1"/>
                </a:solidFill>
                <a:latin typeface="Calibri(body)"/>
              </a:rPr>
              <a:t>As an entrepreneur, it is critical that your idea be implemented ASAP. PHP projects take less time to complete than .NET projects. PHP is not the finest language, but it’s clearly the best online platform.</a:t>
            </a:r>
          </a:p>
        </p:txBody>
      </p:sp>
      <p:cxnSp>
        <p:nvCxnSpPr>
          <p:cNvPr id="5" name="Straight Connector 4">
            <a:extLst>
              <a:ext uri="{FF2B5EF4-FFF2-40B4-BE49-F238E27FC236}">
                <a16:creationId xmlns:a16="http://schemas.microsoft.com/office/drawing/2014/main" id="{9FE076F7-EF4E-6380-7254-E58C02FF4B02}"/>
              </a:ext>
            </a:extLst>
          </p:cNvPr>
          <p:cNvCxnSpPr>
            <a:cxnSpLocks/>
          </p:cNvCxnSpPr>
          <p:nvPr/>
        </p:nvCxnSpPr>
        <p:spPr>
          <a:xfrm>
            <a:off x="83820" y="4656845"/>
            <a:ext cx="906018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A1E4F081-375F-E35F-1A28-99D907739161}"/>
              </a:ext>
            </a:extLst>
          </p:cNvPr>
          <p:cNvGrpSpPr/>
          <p:nvPr/>
        </p:nvGrpSpPr>
        <p:grpSpPr>
          <a:xfrm>
            <a:off x="473777" y="4761734"/>
            <a:ext cx="8196445" cy="282661"/>
            <a:chOff x="1789216" y="6476234"/>
            <a:chExt cx="8196445" cy="282661"/>
          </a:xfrm>
        </p:grpSpPr>
        <p:sp>
          <p:nvSpPr>
            <p:cNvPr id="7" name="TextBox 6">
              <a:extLst>
                <a:ext uri="{FF2B5EF4-FFF2-40B4-BE49-F238E27FC236}">
                  <a16:creationId xmlns:a16="http://schemas.microsoft.com/office/drawing/2014/main" id="{5853C415-1A69-5B51-877D-E4CC7438F86B}"/>
                </a:ext>
              </a:extLst>
            </p:cNvPr>
            <p:cNvSpPr txBox="1"/>
            <p:nvPr/>
          </p:nvSpPr>
          <p:spPr>
            <a:xfrm>
              <a:off x="1789216" y="6497285"/>
              <a:ext cx="6118705" cy="261610"/>
            </a:xfrm>
            <a:prstGeom prst="rect">
              <a:avLst/>
            </a:prstGeom>
            <a:noFill/>
          </p:spPr>
          <p:txBody>
            <a:bodyPr wrap="square" lIns="91440" tIns="45720" rIns="91440" bIns="45720" rtlCol="0" anchor="ctr">
              <a:spAutoFit/>
            </a:bodyPr>
            <a:lstStyle/>
            <a:p>
              <a:r>
                <a:rPr lang="en-US" sz="1100" b="1" dirty="0">
                  <a:solidFill>
                    <a:schemeClr val="bg1"/>
                  </a:solidFill>
                  <a:latin typeface="Calibri(body)"/>
                  <a:cs typeface="Calibri"/>
                </a:rPr>
                <a:t>Source: </a:t>
              </a:r>
              <a:r>
                <a:rPr lang="en-GB" sz="1100" dirty="0">
                  <a:solidFill>
                    <a:schemeClr val="bg1"/>
                  </a:solidFill>
                  <a:latin typeface="Calibri(body)"/>
                  <a:hlinkClick r:id="rId3">
                    <a:extLst>
                      <a:ext uri="{A12FA001-AC4F-418D-AE19-62706E023703}">
                        <ahyp:hlinkClr xmlns:ahyp="http://schemas.microsoft.com/office/drawing/2018/hyperlinkcolor" val="tx"/>
                      </a:ext>
                    </a:extLst>
                  </a:hlinkClick>
                </a:rPr>
                <a:t>https://www.weblineindia.com/blog/outsource-custom-php-development-services/</a:t>
              </a:r>
              <a:endParaRPr lang="en-GB" sz="1100" b="1">
                <a:solidFill>
                  <a:schemeClr val="bg1"/>
                </a:solidFill>
                <a:latin typeface="Calibri(body)"/>
                <a:cs typeface="Calibri" panose="020F0502020204030204" pitchFamily="34" charset="0"/>
              </a:endParaRPr>
            </a:p>
          </p:txBody>
        </p:sp>
        <p:pic>
          <p:nvPicPr>
            <p:cNvPr id="8" name="Graphic 7">
              <a:extLst>
                <a:ext uri="{FF2B5EF4-FFF2-40B4-BE49-F238E27FC236}">
                  <a16:creationId xmlns:a16="http://schemas.microsoft.com/office/drawing/2014/main" id="{39FF752E-AEEB-9CF6-184D-850F3D6E92A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381698" y="6476234"/>
              <a:ext cx="1603963" cy="249264"/>
            </a:xfrm>
            <a:prstGeom prst="rect">
              <a:avLst/>
            </a:prstGeom>
          </p:spPr>
        </p:pic>
      </p:grpSp>
    </p:spTree>
    <p:extLst>
      <p:ext uri="{BB962C8B-B14F-4D97-AF65-F5344CB8AC3E}">
        <p14:creationId xmlns:p14="http://schemas.microsoft.com/office/powerpoint/2010/main" val="2033828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70"/>
        <p:cNvGrpSpPr/>
        <p:nvPr/>
      </p:nvGrpSpPr>
      <p:grpSpPr>
        <a:xfrm>
          <a:off x="0" y="0"/>
          <a:ext cx="0" cy="0"/>
          <a:chOff x="0" y="0"/>
          <a:chExt cx="0" cy="0"/>
        </a:xfrm>
      </p:grpSpPr>
      <p:sp>
        <p:nvSpPr>
          <p:cNvPr id="479" name="Google Shape;479;p27"/>
          <p:cNvSpPr txBox="1">
            <a:spLocks noGrp="1"/>
          </p:cNvSpPr>
          <p:nvPr>
            <p:ph type="ctrTitle" idx="7"/>
          </p:nvPr>
        </p:nvSpPr>
        <p:spPr>
          <a:xfrm>
            <a:off x="618824" y="359037"/>
            <a:ext cx="7314941" cy="977962"/>
          </a:xfrm>
          <a:prstGeom prst="rect">
            <a:avLst/>
          </a:prstGeom>
        </p:spPr>
        <p:txBody>
          <a:bodyPr spcFirstLastPara="1" wrap="square" lIns="91425" tIns="91425" rIns="91425" bIns="91425" anchor="b" anchorCtr="0">
            <a:noAutofit/>
          </a:bodyPr>
          <a:lstStyle/>
          <a:p>
            <a:r>
              <a:rPr lang="en-GB" sz="2800" dirty="0">
                <a:solidFill>
                  <a:schemeClr val="bg1"/>
                </a:solidFill>
                <a:latin typeface="Calibri(body)"/>
              </a:rPr>
              <a:t>PHP Trends That Will Keep You Stay Ahead of the Competition</a:t>
            </a:r>
            <a:endParaRPr lang="en-GB" sz="2800">
              <a:solidFill>
                <a:schemeClr val="bg1"/>
              </a:solidFill>
              <a:latin typeface="Calibri(body)"/>
            </a:endParaRPr>
          </a:p>
        </p:txBody>
      </p:sp>
      <p:grpSp>
        <p:nvGrpSpPr>
          <p:cNvPr id="7" name="Group 6">
            <a:extLst>
              <a:ext uri="{FF2B5EF4-FFF2-40B4-BE49-F238E27FC236}">
                <a16:creationId xmlns:a16="http://schemas.microsoft.com/office/drawing/2014/main" id="{8D931BF1-3522-490F-88E6-BDB6291CC0C7}"/>
              </a:ext>
            </a:extLst>
          </p:cNvPr>
          <p:cNvGrpSpPr/>
          <p:nvPr/>
        </p:nvGrpSpPr>
        <p:grpSpPr>
          <a:xfrm>
            <a:off x="957699" y="1389637"/>
            <a:ext cx="7228603" cy="3144068"/>
            <a:chOff x="685251" y="1389637"/>
            <a:chExt cx="7228603" cy="3144068"/>
          </a:xfrm>
        </p:grpSpPr>
        <p:sp>
          <p:nvSpPr>
            <p:cNvPr id="5" name="Rectangle: Rounded Corners 4">
              <a:extLst>
                <a:ext uri="{FF2B5EF4-FFF2-40B4-BE49-F238E27FC236}">
                  <a16:creationId xmlns:a16="http://schemas.microsoft.com/office/drawing/2014/main" id="{973E2C19-2412-450D-91BC-4F5787642368}"/>
                </a:ext>
              </a:extLst>
            </p:cNvPr>
            <p:cNvSpPr/>
            <p:nvPr/>
          </p:nvSpPr>
          <p:spPr>
            <a:xfrm>
              <a:off x="685251" y="1389637"/>
              <a:ext cx="3443255" cy="1512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Rectangle: Rounded Corners 20">
              <a:extLst>
                <a:ext uri="{FF2B5EF4-FFF2-40B4-BE49-F238E27FC236}">
                  <a16:creationId xmlns:a16="http://schemas.microsoft.com/office/drawing/2014/main" id="{33463145-69C3-4C73-8482-863AC4D73B1D}"/>
                </a:ext>
              </a:extLst>
            </p:cNvPr>
            <p:cNvSpPr/>
            <p:nvPr/>
          </p:nvSpPr>
          <p:spPr>
            <a:xfrm>
              <a:off x="4423274" y="1389637"/>
              <a:ext cx="3443255" cy="1512000"/>
            </a:xfrm>
            <a:prstGeom prst="roundRect">
              <a:avLst/>
            </a:prstGeom>
            <a:solidFill>
              <a:schemeClr val="bg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Rounded Corners 21">
              <a:extLst>
                <a:ext uri="{FF2B5EF4-FFF2-40B4-BE49-F238E27FC236}">
                  <a16:creationId xmlns:a16="http://schemas.microsoft.com/office/drawing/2014/main" id="{7FC0EBAB-75B8-4E25-BA5A-4FE7B8F6DB30}"/>
                </a:ext>
              </a:extLst>
            </p:cNvPr>
            <p:cNvSpPr/>
            <p:nvPr/>
          </p:nvSpPr>
          <p:spPr>
            <a:xfrm>
              <a:off x="685251" y="3021705"/>
              <a:ext cx="3443255" cy="1512000"/>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Rounded Corners 22">
              <a:extLst>
                <a:ext uri="{FF2B5EF4-FFF2-40B4-BE49-F238E27FC236}">
                  <a16:creationId xmlns:a16="http://schemas.microsoft.com/office/drawing/2014/main" id="{74E90BF1-76FA-418E-BDCD-B18E883C0490}"/>
                </a:ext>
              </a:extLst>
            </p:cNvPr>
            <p:cNvSpPr/>
            <p:nvPr/>
          </p:nvSpPr>
          <p:spPr>
            <a:xfrm>
              <a:off x="4423274" y="3021705"/>
              <a:ext cx="3443255" cy="1512000"/>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48B9E0B7-3209-4FB3-9E7B-81D6DEDEC75C}"/>
                </a:ext>
              </a:extLst>
            </p:cNvPr>
            <p:cNvSpPr txBox="1"/>
            <p:nvPr/>
          </p:nvSpPr>
          <p:spPr>
            <a:xfrm>
              <a:off x="786652" y="1442139"/>
              <a:ext cx="2931459" cy="276999"/>
            </a:xfrm>
            <a:prstGeom prst="rect">
              <a:avLst/>
            </a:prstGeom>
            <a:noFill/>
          </p:spPr>
          <p:txBody>
            <a:bodyPr wrap="square" rtlCol="0">
              <a:spAutoFit/>
            </a:bodyPr>
            <a:lstStyle/>
            <a:p>
              <a:r>
                <a:rPr lang="en-GB" sz="1200" dirty="0">
                  <a:latin typeface="Calibri(body)"/>
                </a:rPr>
                <a:t>The Best Solution for SMBs &amp; Start-ups</a:t>
              </a:r>
            </a:p>
          </p:txBody>
        </p:sp>
        <p:sp>
          <p:nvSpPr>
            <p:cNvPr id="24" name="TextBox 23">
              <a:extLst>
                <a:ext uri="{FF2B5EF4-FFF2-40B4-BE49-F238E27FC236}">
                  <a16:creationId xmlns:a16="http://schemas.microsoft.com/office/drawing/2014/main" id="{9A6E4636-90D2-4D4A-B04A-228CDD8B325D}"/>
                </a:ext>
              </a:extLst>
            </p:cNvPr>
            <p:cNvSpPr txBox="1"/>
            <p:nvPr/>
          </p:nvSpPr>
          <p:spPr>
            <a:xfrm>
              <a:off x="786652" y="1776278"/>
              <a:ext cx="3226228" cy="938719"/>
            </a:xfrm>
            <a:prstGeom prst="rect">
              <a:avLst/>
            </a:prstGeom>
            <a:noFill/>
          </p:spPr>
          <p:txBody>
            <a:bodyPr wrap="square" rtlCol="0">
              <a:spAutoFit/>
            </a:bodyPr>
            <a:lstStyle/>
            <a:p>
              <a:r>
                <a:rPr lang="en-GB" sz="1100" dirty="0">
                  <a:latin typeface="Calibri(body)"/>
                </a:rPr>
                <a:t>Because of its ability to manage enormous amounts of data, the PHP framework is the greatest solution for SMBs &amp; start-ups. Additionally, the cost of engaging a PHP development company is fairly low, which start-ups and SMBs may take advantage of.</a:t>
              </a:r>
            </a:p>
          </p:txBody>
        </p:sp>
        <p:sp>
          <p:nvSpPr>
            <p:cNvPr id="25" name="TextBox 24">
              <a:extLst>
                <a:ext uri="{FF2B5EF4-FFF2-40B4-BE49-F238E27FC236}">
                  <a16:creationId xmlns:a16="http://schemas.microsoft.com/office/drawing/2014/main" id="{E08474C5-7315-4D09-B308-E72F86A1D5C5}"/>
                </a:ext>
              </a:extLst>
            </p:cNvPr>
            <p:cNvSpPr txBox="1"/>
            <p:nvPr/>
          </p:nvSpPr>
          <p:spPr>
            <a:xfrm>
              <a:off x="4522694" y="1442139"/>
              <a:ext cx="2931459" cy="276999"/>
            </a:xfrm>
            <a:prstGeom prst="rect">
              <a:avLst/>
            </a:prstGeom>
            <a:noFill/>
          </p:spPr>
          <p:txBody>
            <a:bodyPr wrap="square" rtlCol="0">
              <a:spAutoFit/>
            </a:bodyPr>
            <a:lstStyle/>
            <a:p>
              <a:r>
                <a:rPr lang="en-GB" sz="1200" dirty="0">
                  <a:latin typeface="Calibri(body)"/>
                </a:rPr>
                <a:t>Important for Website Security</a:t>
              </a:r>
            </a:p>
          </p:txBody>
        </p:sp>
        <p:sp>
          <p:nvSpPr>
            <p:cNvPr id="26" name="TextBox 25">
              <a:extLst>
                <a:ext uri="{FF2B5EF4-FFF2-40B4-BE49-F238E27FC236}">
                  <a16:creationId xmlns:a16="http://schemas.microsoft.com/office/drawing/2014/main" id="{4EFB5B53-510B-4D19-8E04-1A605F36C785}"/>
                </a:ext>
              </a:extLst>
            </p:cNvPr>
            <p:cNvSpPr txBox="1"/>
            <p:nvPr/>
          </p:nvSpPr>
          <p:spPr>
            <a:xfrm>
              <a:off x="4522693" y="1776278"/>
              <a:ext cx="3343835" cy="1107996"/>
            </a:xfrm>
            <a:prstGeom prst="rect">
              <a:avLst/>
            </a:prstGeom>
            <a:noFill/>
          </p:spPr>
          <p:txBody>
            <a:bodyPr wrap="square" rtlCol="0">
              <a:spAutoFit/>
            </a:bodyPr>
            <a:lstStyle/>
            <a:p>
              <a:r>
                <a:rPr lang="en-GB" sz="1100" dirty="0">
                  <a:latin typeface="Calibri(body)"/>
                </a:rPr>
                <a:t>Every day, cyber threats grow at an alarming rate. These are the most severe attacks, which can cost companies throughout the world millions of dollars. As frightening as this may sound, we recommend that you take all precautions possible to protect your website from cyber threats.</a:t>
              </a:r>
              <a:endParaRPr lang="en-GB" sz="1050" dirty="0">
                <a:latin typeface="Calibri(body)"/>
              </a:endParaRPr>
            </a:p>
          </p:txBody>
        </p:sp>
        <p:sp>
          <p:nvSpPr>
            <p:cNvPr id="27" name="TextBox 26">
              <a:extLst>
                <a:ext uri="{FF2B5EF4-FFF2-40B4-BE49-F238E27FC236}">
                  <a16:creationId xmlns:a16="http://schemas.microsoft.com/office/drawing/2014/main" id="{C7B015CA-48D0-4D52-A252-F635AF92A87E}"/>
                </a:ext>
              </a:extLst>
            </p:cNvPr>
            <p:cNvSpPr txBox="1"/>
            <p:nvPr/>
          </p:nvSpPr>
          <p:spPr>
            <a:xfrm>
              <a:off x="786652" y="3090158"/>
              <a:ext cx="2931459" cy="276999"/>
            </a:xfrm>
            <a:prstGeom prst="rect">
              <a:avLst/>
            </a:prstGeom>
            <a:noFill/>
          </p:spPr>
          <p:txBody>
            <a:bodyPr wrap="square" rtlCol="0">
              <a:spAutoFit/>
            </a:bodyPr>
            <a:lstStyle/>
            <a:p>
              <a:r>
                <a:rPr lang="en-GB" sz="1200" dirty="0">
                  <a:latin typeface="Calibri(body)"/>
                </a:rPr>
                <a:t>Trends in User Interfaces</a:t>
              </a:r>
            </a:p>
          </p:txBody>
        </p:sp>
        <p:sp>
          <p:nvSpPr>
            <p:cNvPr id="28" name="TextBox 27">
              <a:extLst>
                <a:ext uri="{FF2B5EF4-FFF2-40B4-BE49-F238E27FC236}">
                  <a16:creationId xmlns:a16="http://schemas.microsoft.com/office/drawing/2014/main" id="{D34E6A3D-1C84-429F-B912-A4A9DBFF7EC2}"/>
                </a:ext>
              </a:extLst>
            </p:cNvPr>
            <p:cNvSpPr txBox="1"/>
            <p:nvPr/>
          </p:nvSpPr>
          <p:spPr>
            <a:xfrm>
              <a:off x="786652" y="3367157"/>
              <a:ext cx="3341854" cy="1107996"/>
            </a:xfrm>
            <a:prstGeom prst="rect">
              <a:avLst/>
            </a:prstGeom>
            <a:noFill/>
          </p:spPr>
          <p:txBody>
            <a:bodyPr wrap="square" rtlCol="0">
              <a:spAutoFit/>
            </a:bodyPr>
            <a:lstStyle/>
            <a:p>
              <a:r>
                <a:rPr lang="en-GB" sz="1100" dirty="0">
                  <a:latin typeface="Calibri(body)"/>
                </a:rPr>
                <a:t>Have you heard of the Receptive Web? So far, the responsive web has been one of the most widely discussed PHP trends. It is not just a buzzword; it refers to responsive web designs that adapt to any environment to provide end users with an optimum web experience.</a:t>
              </a:r>
              <a:endParaRPr lang="en-GB" sz="1050" dirty="0">
                <a:latin typeface="Calibri(body)"/>
              </a:endParaRPr>
            </a:p>
          </p:txBody>
        </p:sp>
        <p:sp>
          <p:nvSpPr>
            <p:cNvPr id="29" name="TextBox 28">
              <a:extLst>
                <a:ext uri="{FF2B5EF4-FFF2-40B4-BE49-F238E27FC236}">
                  <a16:creationId xmlns:a16="http://schemas.microsoft.com/office/drawing/2014/main" id="{6415656C-5392-4D6B-A929-60CA7FAFD5F7}"/>
                </a:ext>
              </a:extLst>
            </p:cNvPr>
            <p:cNvSpPr txBox="1"/>
            <p:nvPr/>
          </p:nvSpPr>
          <p:spPr>
            <a:xfrm>
              <a:off x="4572000" y="3072795"/>
              <a:ext cx="2931459" cy="276999"/>
            </a:xfrm>
            <a:prstGeom prst="rect">
              <a:avLst/>
            </a:prstGeom>
            <a:noFill/>
          </p:spPr>
          <p:txBody>
            <a:bodyPr wrap="square" rtlCol="0">
              <a:spAutoFit/>
            </a:bodyPr>
            <a:lstStyle/>
            <a:p>
              <a:r>
                <a:rPr lang="en-GB" sz="1200" dirty="0">
                  <a:latin typeface="Calibri(body)"/>
                </a:rPr>
                <a:t>Cloud Integration at its Finest</a:t>
              </a:r>
            </a:p>
          </p:txBody>
        </p:sp>
        <p:sp>
          <p:nvSpPr>
            <p:cNvPr id="30" name="TextBox 29">
              <a:extLst>
                <a:ext uri="{FF2B5EF4-FFF2-40B4-BE49-F238E27FC236}">
                  <a16:creationId xmlns:a16="http://schemas.microsoft.com/office/drawing/2014/main" id="{507B9506-3708-4E6D-97F5-64A24F726C80}"/>
                </a:ext>
              </a:extLst>
            </p:cNvPr>
            <p:cNvSpPr txBox="1"/>
            <p:nvPr/>
          </p:nvSpPr>
          <p:spPr>
            <a:xfrm>
              <a:off x="4572000" y="3367157"/>
              <a:ext cx="3341854" cy="938719"/>
            </a:xfrm>
            <a:prstGeom prst="rect">
              <a:avLst/>
            </a:prstGeom>
            <a:noFill/>
          </p:spPr>
          <p:txBody>
            <a:bodyPr wrap="square" rtlCol="0">
              <a:spAutoFit/>
            </a:bodyPr>
            <a:lstStyle/>
            <a:p>
              <a:r>
                <a:rPr lang="en-GB" sz="1100" dirty="0">
                  <a:latin typeface="Calibri(body)"/>
                </a:rPr>
                <a:t>Cloud computing is the most fantastic technology ever produced, with minimal infrastructure costs, a high level of security, and omnipresent accessibility adaptability. More PHP sites will be incorporated into the cloud in 2022 as the cloud’s popularity grows.</a:t>
              </a:r>
              <a:endParaRPr lang="en-GB" sz="1050" dirty="0">
                <a:latin typeface="Calibri(body)"/>
              </a:endParaRPr>
            </a:p>
          </p:txBody>
        </p:sp>
      </p:grpSp>
      <p:cxnSp>
        <p:nvCxnSpPr>
          <p:cNvPr id="3" name="Straight Connector 2">
            <a:extLst>
              <a:ext uri="{FF2B5EF4-FFF2-40B4-BE49-F238E27FC236}">
                <a16:creationId xmlns:a16="http://schemas.microsoft.com/office/drawing/2014/main" id="{F48AFD1B-1359-80A2-D5A5-F77F9203475D}"/>
              </a:ext>
            </a:extLst>
          </p:cNvPr>
          <p:cNvCxnSpPr>
            <a:cxnSpLocks/>
          </p:cNvCxnSpPr>
          <p:nvPr/>
        </p:nvCxnSpPr>
        <p:spPr>
          <a:xfrm>
            <a:off x="83820" y="4656845"/>
            <a:ext cx="906018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42C73F8E-7359-F646-E2A2-F99BBD1EA55D}"/>
              </a:ext>
            </a:extLst>
          </p:cNvPr>
          <p:cNvGrpSpPr/>
          <p:nvPr/>
        </p:nvGrpSpPr>
        <p:grpSpPr>
          <a:xfrm>
            <a:off x="473777" y="4761734"/>
            <a:ext cx="8196445" cy="282661"/>
            <a:chOff x="1789216" y="6476234"/>
            <a:chExt cx="8196445" cy="282661"/>
          </a:xfrm>
        </p:grpSpPr>
        <p:sp>
          <p:nvSpPr>
            <p:cNvPr id="8" name="TextBox 7">
              <a:extLst>
                <a:ext uri="{FF2B5EF4-FFF2-40B4-BE49-F238E27FC236}">
                  <a16:creationId xmlns:a16="http://schemas.microsoft.com/office/drawing/2014/main" id="{28C8E358-8337-8804-9EF9-E023A8C6F66A}"/>
                </a:ext>
              </a:extLst>
            </p:cNvPr>
            <p:cNvSpPr txBox="1"/>
            <p:nvPr/>
          </p:nvSpPr>
          <p:spPr>
            <a:xfrm>
              <a:off x="1789216" y="6497285"/>
              <a:ext cx="6118705" cy="261610"/>
            </a:xfrm>
            <a:prstGeom prst="rect">
              <a:avLst/>
            </a:prstGeom>
            <a:noFill/>
          </p:spPr>
          <p:txBody>
            <a:bodyPr wrap="square" lIns="91440" tIns="45720" rIns="91440" bIns="45720" rtlCol="0" anchor="ctr">
              <a:spAutoFit/>
            </a:bodyPr>
            <a:lstStyle/>
            <a:p>
              <a:r>
                <a:rPr lang="en-US" sz="1100" b="1" dirty="0">
                  <a:solidFill>
                    <a:schemeClr val="bg1"/>
                  </a:solidFill>
                  <a:latin typeface="Calibri(body)"/>
                  <a:cs typeface="Calibri"/>
                </a:rPr>
                <a:t>Source: </a:t>
              </a:r>
              <a:r>
                <a:rPr lang="en-GB" sz="1100" dirty="0">
                  <a:solidFill>
                    <a:schemeClr val="bg1"/>
                  </a:solidFill>
                  <a:latin typeface="Calibri(body)"/>
                  <a:hlinkClick r:id="rId3">
                    <a:extLst>
                      <a:ext uri="{A12FA001-AC4F-418D-AE19-62706E023703}">
                        <ahyp:hlinkClr xmlns:ahyp="http://schemas.microsoft.com/office/drawing/2018/hyperlinkcolor" val="tx"/>
                      </a:ext>
                    </a:extLst>
                  </a:hlinkClick>
                </a:rPr>
                <a:t>https://www.weblineindia.com/blog/outsource-custom-php-development-services/</a:t>
              </a:r>
              <a:endParaRPr lang="en-GB" sz="1100" b="1">
                <a:solidFill>
                  <a:schemeClr val="bg1"/>
                </a:solidFill>
                <a:latin typeface="Calibri(body)"/>
                <a:cs typeface="Calibri" panose="020F0502020204030204" pitchFamily="34" charset="0"/>
              </a:endParaRPr>
            </a:p>
          </p:txBody>
        </p:sp>
        <p:pic>
          <p:nvPicPr>
            <p:cNvPr id="9" name="Graphic 8">
              <a:extLst>
                <a:ext uri="{FF2B5EF4-FFF2-40B4-BE49-F238E27FC236}">
                  <a16:creationId xmlns:a16="http://schemas.microsoft.com/office/drawing/2014/main" id="{569A5FE2-D8B0-0812-3599-45C6114B97F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381698" y="6476234"/>
              <a:ext cx="1603963" cy="249264"/>
            </a:xfrm>
            <a:prstGeom prst="rect">
              <a:avLst/>
            </a:prstGeom>
          </p:spPr>
        </p:pic>
      </p:grpSp>
    </p:spTree>
    <p:extLst>
      <p:ext uri="{BB962C8B-B14F-4D97-AF65-F5344CB8AC3E}">
        <p14:creationId xmlns:p14="http://schemas.microsoft.com/office/powerpoint/2010/main" val="2517128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70"/>
        <p:cNvGrpSpPr/>
        <p:nvPr/>
      </p:nvGrpSpPr>
      <p:grpSpPr>
        <a:xfrm>
          <a:off x="0" y="0"/>
          <a:ext cx="0" cy="0"/>
          <a:chOff x="0" y="0"/>
          <a:chExt cx="0" cy="0"/>
        </a:xfrm>
      </p:grpSpPr>
      <p:sp>
        <p:nvSpPr>
          <p:cNvPr id="479" name="Google Shape;479;p27"/>
          <p:cNvSpPr txBox="1">
            <a:spLocks noGrp="1"/>
          </p:cNvSpPr>
          <p:nvPr>
            <p:ph type="ctrTitle" idx="7"/>
          </p:nvPr>
        </p:nvSpPr>
        <p:spPr>
          <a:xfrm>
            <a:off x="618824" y="351517"/>
            <a:ext cx="7314941" cy="977962"/>
          </a:xfrm>
          <a:prstGeom prst="rect">
            <a:avLst/>
          </a:prstGeom>
        </p:spPr>
        <p:txBody>
          <a:bodyPr spcFirstLastPara="1" wrap="square" lIns="91425" tIns="91425" rIns="91425" bIns="91425" anchor="b" anchorCtr="0">
            <a:noAutofit/>
          </a:bodyPr>
          <a:lstStyle/>
          <a:p>
            <a:r>
              <a:rPr lang="en-GB" sz="2800" dirty="0">
                <a:solidFill>
                  <a:schemeClr val="bg1"/>
                </a:solidFill>
                <a:latin typeface="Calibri(body)"/>
              </a:rPr>
              <a:t>PHP Trends That Will Keep You Stay Ahead of the Competition</a:t>
            </a:r>
            <a:endParaRPr lang="en-GB" sz="2800">
              <a:solidFill>
                <a:schemeClr val="bg1"/>
              </a:solidFill>
              <a:latin typeface="Calibri(body)"/>
            </a:endParaRPr>
          </a:p>
        </p:txBody>
      </p:sp>
      <p:grpSp>
        <p:nvGrpSpPr>
          <p:cNvPr id="2" name="Group 1">
            <a:extLst>
              <a:ext uri="{FF2B5EF4-FFF2-40B4-BE49-F238E27FC236}">
                <a16:creationId xmlns:a16="http://schemas.microsoft.com/office/drawing/2014/main" id="{AE0376D8-1639-46C1-8B7E-72054D472FF6}"/>
              </a:ext>
            </a:extLst>
          </p:cNvPr>
          <p:cNvGrpSpPr/>
          <p:nvPr/>
        </p:nvGrpSpPr>
        <p:grpSpPr>
          <a:xfrm>
            <a:off x="957699" y="1389637"/>
            <a:ext cx="7181278" cy="3144068"/>
            <a:chOff x="685251" y="1389637"/>
            <a:chExt cx="7181278" cy="3144068"/>
          </a:xfrm>
        </p:grpSpPr>
        <p:sp>
          <p:nvSpPr>
            <p:cNvPr id="5" name="Rectangle: Rounded Corners 4">
              <a:extLst>
                <a:ext uri="{FF2B5EF4-FFF2-40B4-BE49-F238E27FC236}">
                  <a16:creationId xmlns:a16="http://schemas.microsoft.com/office/drawing/2014/main" id="{973E2C19-2412-450D-91BC-4F5787642368}"/>
                </a:ext>
              </a:extLst>
            </p:cNvPr>
            <p:cNvSpPr/>
            <p:nvPr/>
          </p:nvSpPr>
          <p:spPr>
            <a:xfrm>
              <a:off x="685251" y="1389637"/>
              <a:ext cx="3443255" cy="1512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Rectangle: Rounded Corners 20">
              <a:extLst>
                <a:ext uri="{FF2B5EF4-FFF2-40B4-BE49-F238E27FC236}">
                  <a16:creationId xmlns:a16="http://schemas.microsoft.com/office/drawing/2014/main" id="{33463145-69C3-4C73-8482-863AC4D73B1D}"/>
                </a:ext>
              </a:extLst>
            </p:cNvPr>
            <p:cNvSpPr/>
            <p:nvPr/>
          </p:nvSpPr>
          <p:spPr>
            <a:xfrm>
              <a:off x="4423274" y="1389637"/>
              <a:ext cx="3443255" cy="1512000"/>
            </a:xfrm>
            <a:prstGeom prst="roundRect">
              <a:avLst/>
            </a:prstGeom>
            <a:solidFill>
              <a:schemeClr val="bg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Rounded Corners 21">
              <a:extLst>
                <a:ext uri="{FF2B5EF4-FFF2-40B4-BE49-F238E27FC236}">
                  <a16:creationId xmlns:a16="http://schemas.microsoft.com/office/drawing/2014/main" id="{7FC0EBAB-75B8-4E25-BA5A-4FE7B8F6DB30}"/>
                </a:ext>
              </a:extLst>
            </p:cNvPr>
            <p:cNvSpPr/>
            <p:nvPr/>
          </p:nvSpPr>
          <p:spPr>
            <a:xfrm>
              <a:off x="685251" y="3021705"/>
              <a:ext cx="3443255" cy="1512000"/>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48B9E0B7-3209-4FB3-9E7B-81D6DEDEC75C}"/>
                </a:ext>
              </a:extLst>
            </p:cNvPr>
            <p:cNvSpPr txBox="1"/>
            <p:nvPr/>
          </p:nvSpPr>
          <p:spPr>
            <a:xfrm>
              <a:off x="786652" y="1442139"/>
              <a:ext cx="2931459" cy="276999"/>
            </a:xfrm>
            <a:prstGeom prst="rect">
              <a:avLst/>
            </a:prstGeom>
            <a:noFill/>
          </p:spPr>
          <p:txBody>
            <a:bodyPr wrap="square" rtlCol="0">
              <a:spAutoFit/>
            </a:bodyPr>
            <a:lstStyle/>
            <a:p>
              <a:r>
                <a:rPr lang="en-GB" sz="1200" dirty="0">
                  <a:latin typeface="Calibri(body)"/>
                </a:rPr>
                <a:t>IoT Clubbing using PHP</a:t>
              </a:r>
            </a:p>
          </p:txBody>
        </p:sp>
        <p:sp>
          <p:nvSpPr>
            <p:cNvPr id="24" name="TextBox 23">
              <a:extLst>
                <a:ext uri="{FF2B5EF4-FFF2-40B4-BE49-F238E27FC236}">
                  <a16:creationId xmlns:a16="http://schemas.microsoft.com/office/drawing/2014/main" id="{9A6E4636-90D2-4D4A-B04A-228CDD8B325D}"/>
                </a:ext>
              </a:extLst>
            </p:cNvPr>
            <p:cNvSpPr txBox="1"/>
            <p:nvPr/>
          </p:nvSpPr>
          <p:spPr>
            <a:xfrm>
              <a:off x="786652" y="1776278"/>
              <a:ext cx="3257406" cy="938719"/>
            </a:xfrm>
            <a:prstGeom prst="rect">
              <a:avLst/>
            </a:prstGeom>
            <a:noFill/>
          </p:spPr>
          <p:txBody>
            <a:bodyPr wrap="square" rtlCol="0">
              <a:spAutoFit/>
            </a:bodyPr>
            <a:lstStyle/>
            <a:p>
              <a:r>
                <a:rPr lang="en-GB" sz="1100" dirty="0">
                  <a:latin typeface="Calibri(body)"/>
                </a:rPr>
                <a:t>The IoT is a game-changing technology with three distinct levels of virtual infrastructure. PHP framework, as a dynamic and popular language, is fast adopting this architecture. You may stand out if you can outsource PHP development to a reputed firm.</a:t>
              </a:r>
              <a:endParaRPr lang="en-GB" sz="1000" dirty="0">
                <a:latin typeface="Calibri(body)"/>
              </a:endParaRPr>
            </a:p>
          </p:txBody>
        </p:sp>
        <p:sp>
          <p:nvSpPr>
            <p:cNvPr id="25" name="TextBox 24">
              <a:extLst>
                <a:ext uri="{FF2B5EF4-FFF2-40B4-BE49-F238E27FC236}">
                  <a16:creationId xmlns:a16="http://schemas.microsoft.com/office/drawing/2014/main" id="{E08474C5-7315-4D09-B308-E72F86A1D5C5}"/>
                </a:ext>
              </a:extLst>
            </p:cNvPr>
            <p:cNvSpPr txBox="1"/>
            <p:nvPr/>
          </p:nvSpPr>
          <p:spPr>
            <a:xfrm>
              <a:off x="4522694" y="1442139"/>
              <a:ext cx="2931459" cy="276999"/>
            </a:xfrm>
            <a:prstGeom prst="rect">
              <a:avLst/>
            </a:prstGeom>
            <a:noFill/>
          </p:spPr>
          <p:txBody>
            <a:bodyPr wrap="square" rtlCol="0">
              <a:spAutoFit/>
            </a:bodyPr>
            <a:lstStyle/>
            <a:p>
              <a:r>
                <a:rPr lang="en-GB" sz="1200" dirty="0">
                  <a:latin typeface="Calibri(body)"/>
                </a:rPr>
                <a:t>Streamlining Smart Chatbots</a:t>
              </a:r>
            </a:p>
          </p:txBody>
        </p:sp>
        <p:sp>
          <p:nvSpPr>
            <p:cNvPr id="26" name="TextBox 25">
              <a:extLst>
                <a:ext uri="{FF2B5EF4-FFF2-40B4-BE49-F238E27FC236}">
                  <a16:creationId xmlns:a16="http://schemas.microsoft.com/office/drawing/2014/main" id="{4EFB5B53-510B-4D19-8E04-1A605F36C785}"/>
                </a:ext>
              </a:extLst>
            </p:cNvPr>
            <p:cNvSpPr txBox="1"/>
            <p:nvPr/>
          </p:nvSpPr>
          <p:spPr>
            <a:xfrm>
              <a:off x="4522693" y="1776278"/>
              <a:ext cx="3343835" cy="1107996"/>
            </a:xfrm>
            <a:prstGeom prst="rect">
              <a:avLst/>
            </a:prstGeom>
            <a:noFill/>
          </p:spPr>
          <p:txBody>
            <a:bodyPr wrap="square" rtlCol="0">
              <a:spAutoFit/>
            </a:bodyPr>
            <a:lstStyle/>
            <a:p>
              <a:r>
                <a:rPr lang="en-GB" sz="1100" dirty="0">
                  <a:latin typeface="Calibri(body)"/>
                </a:rPr>
                <a:t>Chatbots are the best thing that has occurred to the internet in recent years. NLP (Natural Language Processing) and deep learning Chatbots are rapidly changing the scenario in the field of ‘Conversation Agent’ by answering website users’ questions as if they were humans.</a:t>
              </a:r>
              <a:endParaRPr lang="en-GB" sz="1000" dirty="0">
                <a:latin typeface="Calibri(body)"/>
              </a:endParaRPr>
            </a:p>
          </p:txBody>
        </p:sp>
        <p:sp>
          <p:nvSpPr>
            <p:cNvPr id="27" name="TextBox 26">
              <a:extLst>
                <a:ext uri="{FF2B5EF4-FFF2-40B4-BE49-F238E27FC236}">
                  <a16:creationId xmlns:a16="http://schemas.microsoft.com/office/drawing/2014/main" id="{C7B015CA-48D0-4D52-A252-F635AF92A87E}"/>
                </a:ext>
              </a:extLst>
            </p:cNvPr>
            <p:cNvSpPr txBox="1"/>
            <p:nvPr/>
          </p:nvSpPr>
          <p:spPr>
            <a:xfrm>
              <a:off x="786652" y="3090158"/>
              <a:ext cx="2931459" cy="276999"/>
            </a:xfrm>
            <a:prstGeom prst="rect">
              <a:avLst/>
            </a:prstGeom>
            <a:noFill/>
          </p:spPr>
          <p:txBody>
            <a:bodyPr wrap="square" rtlCol="0">
              <a:spAutoFit/>
            </a:bodyPr>
            <a:lstStyle/>
            <a:p>
              <a:r>
                <a:rPr lang="en-GB" sz="1200" dirty="0">
                  <a:latin typeface="Calibri(body)"/>
                </a:rPr>
                <a:t>Expanding Outsourcing</a:t>
              </a:r>
            </a:p>
          </p:txBody>
        </p:sp>
        <p:sp>
          <p:nvSpPr>
            <p:cNvPr id="28" name="TextBox 27">
              <a:extLst>
                <a:ext uri="{FF2B5EF4-FFF2-40B4-BE49-F238E27FC236}">
                  <a16:creationId xmlns:a16="http://schemas.microsoft.com/office/drawing/2014/main" id="{D34E6A3D-1C84-429F-B912-A4A9DBFF7EC2}"/>
                </a:ext>
              </a:extLst>
            </p:cNvPr>
            <p:cNvSpPr txBox="1"/>
            <p:nvPr/>
          </p:nvSpPr>
          <p:spPr>
            <a:xfrm>
              <a:off x="786652" y="3367157"/>
              <a:ext cx="3341854" cy="938719"/>
            </a:xfrm>
            <a:prstGeom prst="rect">
              <a:avLst/>
            </a:prstGeom>
            <a:noFill/>
          </p:spPr>
          <p:txBody>
            <a:bodyPr wrap="square" rtlCol="0">
              <a:spAutoFit/>
            </a:bodyPr>
            <a:lstStyle/>
            <a:p>
              <a:r>
                <a:rPr lang="en-GB" sz="1100" dirty="0">
                  <a:latin typeface="Calibri(body)"/>
                </a:rPr>
                <a:t>The PHP development industry’s outsourcing business is expanding at a rapid pace. This year’s development trend is worth keeping an eye on. Outsourcing is becoming more popular by the day and it is one of the key drivers for the industry’s rapid rise.</a:t>
              </a:r>
              <a:endParaRPr lang="en-GB" sz="1000" dirty="0">
                <a:latin typeface="Calibri(body)"/>
              </a:endParaRPr>
            </a:p>
          </p:txBody>
        </p:sp>
      </p:grpSp>
      <p:cxnSp>
        <p:nvCxnSpPr>
          <p:cNvPr id="4" name="Straight Connector 3">
            <a:extLst>
              <a:ext uri="{FF2B5EF4-FFF2-40B4-BE49-F238E27FC236}">
                <a16:creationId xmlns:a16="http://schemas.microsoft.com/office/drawing/2014/main" id="{C937C6FD-26F6-607C-ABA5-23B38F568700}"/>
              </a:ext>
            </a:extLst>
          </p:cNvPr>
          <p:cNvCxnSpPr>
            <a:cxnSpLocks/>
          </p:cNvCxnSpPr>
          <p:nvPr/>
        </p:nvCxnSpPr>
        <p:spPr>
          <a:xfrm>
            <a:off x="83820" y="4656845"/>
            <a:ext cx="906018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920028EF-2D6D-154C-43D2-4E9C621E583C}"/>
              </a:ext>
            </a:extLst>
          </p:cNvPr>
          <p:cNvGrpSpPr/>
          <p:nvPr/>
        </p:nvGrpSpPr>
        <p:grpSpPr>
          <a:xfrm>
            <a:off x="473777" y="4761734"/>
            <a:ext cx="8196445" cy="282661"/>
            <a:chOff x="1789216" y="6476234"/>
            <a:chExt cx="8196445" cy="282661"/>
          </a:xfrm>
        </p:grpSpPr>
        <p:sp>
          <p:nvSpPr>
            <p:cNvPr id="8" name="TextBox 7">
              <a:extLst>
                <a:ext uri="{FF2B5EF4-FFF2-40B4-BE49-F238E27FC236}">
                  <a16:creationId xmlns:a16="http://schemas.microsoft.com/office/drawing/2014/main" id="{F176564C-E7B5-E388-6E7B-2F2AFB9DB0C6}"/>
                </a:ext>
              </a:extLst>
            </p:cNvPr>
            <p:cNvSpPr txBox="1"/>
            <p:nvPr/>
          </p:nvSpPr>
          <p:spPr>
            <a:xfrm>
              <a:off x="1789216" y="6497285"/>
              <a:ext cx="6118705" cy="261610"/>
            </a:xfrm>
            <a:prstGeom prst="rect">
              <a:avLst/>
            </a:prstGeom>
            <a:noFill/>
          </p:spPr>
          <p:txBody>
            <a:bodyPr wrap="square" lIns="91440" tIns="45720" rIns="91440" bIns="45720" rtlCol="0" anchor="ctr">
              <a:spAutoFit/>
            </a:bodyPr>
            <a:lstStyle/>
            <a:p>
              <a:r>
                <a:rPr lang="en-US" sz="1100" b="1" dirty="0">
                  <a:solidFill>
                    <a:schemeClr val="bg1"/>
                  </a:solidFill>
                  <a:latin typeface="Calibri(body)"/>
                  <a:cs typeface="Calibri"/>
                </a:rPr>
                <a:t>Source: </a:t>
              </a:r>
              <a:r>
                <a:rPr lang="en-GB" sz="1100" dirty="0">
                  <a:solidFill>
                    <a:schemeClr val="bg1"/>
                  </a:solidFill>
                  <a:latin typeface="Calibri(body)"/>
                  <a:hlinkClick r:id="rId3">
                    <a:extLst>
                      <a:ext uri="{A12FA001-AC4F-418D-AE19-62706E023703}">
                        <ahyp:hlinkClr xmlns:ahyp="http://schemas.microsoft.com/office/drawing/2018/hyperlinkcolor" val="tx"/>
                      </a:ext>
                    </a:extLst>
                  </a:hlinkClick>
                </a:rPr>
                <a:t>https://www.weblineindia.com/blog/outsource-custom-php-development-services/</a:t>
              </a:r>
              <a:endParaRPr lang="en-GB" sz="1100" b="1">
                <a:solidFill>
                  <a:schemeClr val="bg1"/>
                </a:solidFill>
                <a:latin typeface="Calibri(body)"/>
                <a:cs typeface="Calibri" panose="020F0502020204030204" pitchFamily="34" charset="0"/>
              </a:endParaRPr>
            </a:p>
          </p:txBody>
        </p:sp>
        <p:pic>
          <p:nvPicPr>
            <p:cNvPr id="9" name="Graphic 8">
              <a:extLst>
                <a:ext uri="{FF2B5EF4-FFF2-40B4-BE49-F238E27FC236}">
                  <a16:creationId xmlns:a16="http://schemas.microsoft.com/office/drawing/2014/main" id="{275E0260-4464-A975-2F24-9881F7EFC29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381698" y="6476234"/>
              <a:ext cx="1603963" cy="249264"/>
            </a:xfrm>
            <a:prstGeom prst="rect">
              <a:avLst/>
            </a:prstGeom>
          </p:spPr>
        </p:pic>
      </p:grpSp>
    </p:spTree>
    <p:extLst>
      <p:ext uri="{BB962C8B-B14F-4D97-AF65-F5344CB8AC3E}">
        <p14:creationId xmlns:p14="http://schemas.microsoft.com/office/powerpoint/2010/main" val="2967232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32"/>
        <p:cNvGrpSpPr/>
        <p:nvPr/>
      </p:nvGrpSpPr>
      <p:grpSpPr>
        <a:xfrm>
          <a:off x="0" y="0"/>
          <a:ext cx="0" cy="0"/>
          <a:chOff x="0" y="0"/>
          <a:chExt cx="0" cy="0"/>
        </a:xfrm>
      </p:grpSpPr>
      <p:sp>
        <p:nvSpPr>
          <p:cNvPr id="8" name="Google Shape;479;p27">
            <a:extLst>
              <a:ext uri="{FF2B5EF4-FFF2-40B4-BE49-F238E27FC236}">
                <a16:creationId xmlns:a16="http://schemas.microsoft.com/office/drawing/2014/main" id="{0367C135-7D1B-46BD-9F48-DD98A5A698B5}"/>
              </a:ext>
            </a:extLst>
          </p:cNvPr>
          <p:cNvSpPr txBox="1">
            <a:spLocks/>
          </p:cNvSpPr>
          <p:nvPr/>
        </p:nvSpPr>
        <p:spPr>
          <a:xfrm>
            <a:off x="3267765" y="1129553"/>
            <a:ext cx="2886700" cy="563085"/>
          </a:xfrm>
          <a:prstGeom prst="rect">
            <a:avLst/>
          </a:prstGeom>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GB" sz="3200" dirty="0">
                <a:solidFill>
                  <a:schemeClr val="bg1"/>
                </a:solidFill>
                <a:latin typeface="Calibri(body)"/>
              </a:rPr>
              <a:t>The End Game</a:t>
            </a:r>
            <a:endParaRPr lang="en-GB" sz="25500" dirty="0">
              <a:solidFill>
                <a:schemeClr val="bg1"/>
              </a:solidFill>
              <a:latin typeface="Calibri(body)"/>
            </a:endParaRPr>
          </a:p>
        </p:txBody>
      </p:sp>
      <p:sp>
        <p:nvSpPr>
          <p:cNvPr id="7" name="Rectangle 6">
            <a:extLst>
              <a:ext uri="{FF2B5EF4-FFF2-40B4-BE49-F238E27FC236}">
                <a16:creationId xmlns:a16="http://schemas.microsoft.com/office/drawing/2014/main" id="{9222ED8B-0EA4-4C63-A8FE-F20F67407CCC}"/>
              </a:ext>
            </a:extLst>
          </p:cNvPr>
          <p:cNvSpPr/>
          <p:nvPr/>
        </p:nvSpPr>
        <p:spPr>
          <a:xfrm>
            <a:off x="1061720" y="1468120"/>
            <a:ext cx="1524000" cy="3271520"/>
          </a:xfrm>
          <a:prstGeom prst="rect">
            <a:avLst/>
          </a:prstGeom>
          <a:solidFill>
            <a:srgbClr val="0028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A657F1DC-15FD-4624-8143-83CC196D450D}"/>
              </a:ext>
            </a:extLst>
          </p:cNvPr>
          <p:cNvSpPr txBox="1"/>
          <p:nvPr/>
        </p:nvSpPr>
        <p:spPr>
          <a:xfrm>
            <a:off x="1176617" y="1911536"/>
            <a:ext cx="6790765" cy="1938992"/>
          </a:xfrm>
          <a:prstGeom prst="rect">
            <a:avLst/>
          </a:prstGeom>
          <a:noFill/>
        </p:spPr>
        <p:txBody>
          <a:bodyPr wrap="square" rtlCol="0">
            <a:spAutoFit/>
          </a:bodyPr>
          <a:lstStyle/>
          <a:p>
            <a:pPr algn="ctr"/>
            <a:r>
              <a:rPr lang="en-GB" sz="2000" dirty="0">
                <a:solidFill>
                  <a:schemeClr val="bg1"/>
                </a:solidFill>
                <a:latin typeface="Calibri(body)"/>
              </a:rPr>
              <a:t>PHP is simple to learn and less expensive to deploy on appropriate platforms. It is also a server-independent scripting language that runs flawlessly on any Linux or Windows server. As a simple and flexible scripting language, the PHP framework has absorbed all of the most cutting-edge technical developments to date.</a:t>
            </a:r>
          </a:p>
        </p:txBody>
      </p:sp>
      <p:cxnSp>
        <p:nvCxnSpPr>
          <p:cNvPr id="3" name="Straight Connector 2">
            <a:extLst>
              <a:ext uri="{FF2B5EF4-FFF2-40B4-BE49-F238E27FC236}">
                <a16:creationId xmlns:a16="http://schemas.microsoft.com/office/drawing/2014/main" id="{9852E49B-2BC6-30F6-DCFC-3664B21D93F7}"/>
              </a:ext>
            </a:extLst>
          </p:cNvPr>
          <p:cNvCxnSpPr>
            <a:cxnSpLocks/>
          </p:cNvCxnSpPr>
          <p:nvPr/>
        </p:nvCxnSpPr>
        <p:spPr>
          <a:xfrm>
            <a:off x="83820" y="4656845"/>
            <a:ext cx="906018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5B4955CD-D62A-D3C2-17BC-5664DB229A7B}"/>
              </a:ext>
            </a:extLst>
          </p:cNvPr>
          <p:cNvGrpSpPr/>
          <p:nvPr/>
        </p:nvGrpSpPr>
        <p:grpSpPr>
          <a:xfrm>
            <a:off x="473777" y="4761734"/>
            <a:ext cx="8196445" cy="282661"/>
            <a:chOff x="1789216" y="6476234"/>
            <a:chExt cx="8196445" cy="282661"/>
          </a:xfrm>
        </p:grpSpPr>
        <p:sp>
          <p:nvSpPr>
            <p:cNvPr id="12" name="TextBox 11">
              <a:extLst>
                <a:ext uri="{FF2B5EF4-FFF2-40B4-BE49-F238E27FC236}">
                  <a16:creationId xmlns:a16="http://schemas.microsoft.com/office/drawing/2014/main" id="{60124DE2-CD81-E85E-6D6B-DF4D4E10ECD8}"/>
                </a:ext>
              </a:extLst>
            </p:cNvPr>
            <p:cNvSpPr txBox="1"/>
            <p:nvPr/>
          </p:nvSpPr>
          <p:spPr>
            <a:xfrm>
              <a:off x="1789216" y="6497285"/>
              <a:ext cx="6118705" cy="261610"/>
            </a:xfrm>
            <a:prstGeom prst="rect">
              <a:avLst/>
            </a:prstGeom>
            <a:noFill/>
          </p:spPr>
          <p:txBody>
            <a:bodyPr wrap="square" lIns="91440" tIns="45720" rIns="91440" bIns="45720" rtlCol="0" anchor="ctr">
              <a:spAutoFit/>
            </a:bodyPr>
            <a:lstStyle/>
            <a:p>
              <a:r>
                <a:rPr lang="en-US" sz="1100" b="1" dirty="0">
                  <a:solidFill>
                    <a:schemeClr val="bg1"/>
                  </a:solidFill>
                  <a:latin typeface="Calibri(body)"/>
                  <a:cs typeface="Calibri"/>
                </a:rPr>
                <a:t>Source: </a:t>
              </a:r>
              <a:r>
                <a:rPr lang="en-GB" sz="1100" dirty="0">
                  <a:solidFill>
                    <a:schemeClr val="bg1"/>
                  </a:solidFill>
                  <a:latin typeface="Calibri(body)"/>
                  <a:hlinkClick r:id="rId3">
                    <a:extLst>
                      <a:ext uri="{A12FA001-AC4F-418D-AE19-62706E023703}">
                        <ahyp:hlinkClr xmlns:ahyp="http://schemas.microsoft.com/office/drawing/2018/hyperlinkcolor" val="tx"/>
                      </a:ext>
                    </a:extLst>
                  </a:hlinkClick>
                </a:rPr>
                <a:t>https://www.weblineindia.com/blog/outsource-custom-php-development-services/</a:t>
              </a:r>
              <a:endParaRPr lang="en-GB" sz="1100" b="1">
                <a:solidFill>
                  <a:schemeClr val="bg1"/>
                </a:solidFill>
                <a:latin typeface="Calibri(body)"/>
                <a:cs typeface="Calibri" panose="020F0502020204030204" pitchFamily="34" charset="0"/>
              </a:endParaRPr>
            </a:p>
          </p:txBody>
        </p:sp>
        <p:pic>
          <p:nvPicPr>
            <p:cNvPr id="13" name="Graphic 12">
              <a:extLst>
                <a:ext uri="{FF2B5EF4-FFF2-40B4-BE49-F238E27FC236}">
                  <a16:creationId xmlns:a16="http://schemas.microsoft.com/office/drawing/2014/main" id="{8B1C9CE2-979C-A9AA-41A9-69E2997A079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381698" y="6476234"/>
              <a:ext cx="1603963" cy="249264"/>
            </a:xfrm>
            <a:prstGeom prst="rect">
              <a:avLst/>
            </a:prstGeom>
          </p:spPr>
        </p:pic>
      </p:grpSp>
    </p:spTree>
    <p:extLst>
      <p:ext uri="{BB962C8B-B14F-4D97-AF65-F5344CB8AC3E}">
        <p14:creationId xmlns:p14="http://schemas.microsoft.com/office/powerpoint/2010/main" val="1821959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32"/>
        <p:cNvGrpSpPr/>
        <p:nvPr/>
      </p:nvGrpSpPr>
      <p:grpSpPr>
        <a:xfrm>
          <a:off x="0" y="0"/>
          <a:ext cx="0" cy="0"/>
          <a:chOff x="0" y="0"/>
          <a:chExt cx="0" cy="0"/>
        </a:xfrm>
      </p:grpSpPr>
      <p:grpSp>
        <p:nvGrpSpPr>
          <p:cNvPr id="9" name="Group 8">
            <a:extLst>
              <a:ext uri="{FF2B5EF4-FFF2-40B4-BE49-F238E27FC236}">
                <a16:creationId xmlns:a16="http://schemas.microsoft.com/office/drawing/2014/main" id="{10A98003-FFAC-4D4C-9D04-2DC90542EE1D}"/>
              </a:ext>
            </a:extLst>
          </p:cNvPr>
          <p:cNvGrpSpPr/>
          <p:nvPr/>
        </p:nvGrpSpPr>
        <p:grpSpPr>
          <a:xfrm>
            <a:off x="753346" y="1661408"/>
            <a:ext cx="2456518" cy="2713969"/>
            <a:chOff x="745726" y="1217952"/>
            <a:chExt cx="2456518" cy="2713969"/>
          </a:xfrm>
        </p:grpSpPr>
        <p:sp>
          <p:nvSpPr>
            <p:cNvPr id="12" name="Hexagon 11">
              <a:extLst>
                <a:ext uri="{FF2B5EF4-FFF2-40B4-BE49-F238E27FC236}">
                  <a16:creationId xmlns:a16="http://schemas.microsoft.com/office/drawing/2014/main" id="{474B2505-7BAF-4F05-9A28-AD676E518D19}"/>
                </a:ext>
              </a:extLst>
            </p:cNvPr>
            <p:cNvSpPr/>
            <p:nvPr/>
          </p:nvSpPr>
          <p:spPr>
            <a:xfrm rot="16200000">
              <a:off x="617000" y="1346678"/>
              <a:ext cx="2713969" cy="2456518"/>
            </a:xfrm>
            <a:prstGeom prst="hexagon">
              <a:avLst/>
            </a:prstGeom>
            <a:solidFill>
              <a:schemeClr val="tx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pic>
          <p:nvPicPr>
            <p:cNvPr id="13" name="Graphic 12">
              <a:extLst>
                <a:ext uri="{FF2B5EF4-FFF2-40B4-BE49-F238E27FC236}">
                  <a16:creationId xmlns:a16="http://schemas.microsoft.com/office/drawing/2014/main" id="{BE646570-5245-4863-B4DD-AA16C1AD780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81000" y="2463968"/>
              <a:ext cx="1985967" cy="308630"/>
            </a:xfrm>
            <a:prstGeom prst="rect">
              <a:avLst/>
            </a:prstGeom>
          </p:spPr>
        </p:pic>
      </p:grpSp>
      <p:sp>
        <p:nvSpPr>
          <p:cNvPr id="14" name="Text Box 4">
            <a:extLst>
              <a:ext uri="{FF2B5EF4-FFF2-40B4-BE49-F238E27FC236}">
                <a16:creationId xmlns:a16="http://schemas.microsoft.com/office/drawing/2014/main" id="{8ADABE80-D8DE-4B3A-BDE1-1E188E6DBE3D}"/>
              </a:ext>
            </a:extLst>
          </p:cNvPr>
          <p:cNvSpPr txBox="1">
            <a:spLocks noChangeArrowheads="1"/>
          </p:cNvSpPr>
          <p:nvPr/>
        </p:nvSpPr>
        <p:spPr bwMode="auto">
          <a:xfrm>
            <a:off x="3059697" y="813208"/>
            <a:ext cx="302460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4400" b="1" dirty="0">
                <a:solidFill>
                  <a:schemeClr val="bg1"/>
                </a:solidFill>
                <a:latin typeface="Calibri" panose="020F0502020204030204" pitchFamily="34" charset="0"/>
                <a:cs typeface="Calibri" panose="020F0502020204030204" pitchFamily="34" charset="0"/>
              </a:rPr>
              <a:t>THANK YOU</a:t>
            </a:r>
          </a:p>
        </p:txBody>
      </p:sp>
      <p:sp>
        <p:nvSpPr>
          <p:cNvPr id="15" name="Text Box 5">
            <a:extLst>
              <a:ext uri="{FF2B5EF4-FFF2-40B4-BE49-F238E27FC236}">
                <a16:creationId xmlns:a16="http://schemas.microsoft.com/office/drawing/2014/main" id="{46CDAC8F-C872-48D5-AF87-AA148BBBB572}"/>
              </a:ext>
            </a:extLst>
          </p:cNvPr>
          <p:cNvSpPr txBox="1">
            <a:spLocks noChangeArrowheads="1"/>
          </p:cNvSpPr>
          <p:nvPr/>
        </p:nvSpPr>
        <p:spPr bwMode="auto">
          <a:xfrm>
            <a:off x="3593855" y="1894383"/>
            <a:ext cx="17581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b="1" dirty="0">
                <a:solidFill>
                  <a:schemeClr val="bg1"/>
                </a:solidFill>
                <a:latin typeface="Calibri" panose="020F0502020204030204" pitchFamily="34" charset="0"/>
                <a:cs typeface="Calibri" panose="020F0502020204030204" pitchFamily="34" charset="0"/>
              </a:rPr>
              <a:t>CONTACT US</a:t>
            </a:r>
          </a:p>
        </p:txBody>
      </p:sp>
      <p:sp>
        <p:nvSpPr>
          <p:cNvPr id="16" name="Text Box 5">
            <a:extLst>
              <a:ext uri="{FF2B5EF4-FFF2-40B4-BE49-F238E27FC236}">
                <a16:creationId xmlns:a16="http://schemas.microsoft.com/office/drawing/2014/main" id="{56CD82DF-BAEE-42E4-8029-4B8294693DF7}"/>
              </a:ext>
            </a:extLst>
          </p:cNvPr>
          <p:cNvSpPr txBox="1">
            <a:spLocks noChangeArrowheads="1"/>
          </p:cNvSpPr>
          <p:nvPr/>
        </p:nvSpPr>
        <p:spPr bwMode="auto">
          <a:xfrm>
            <a:off x="3593854" y="2373252"/>
            <a:ext cx="367435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1600" dirty="0">
                <a:solidFill>
                  <a:schemeClr val="bg1"/>
                </a:solidFill>
                <a:latin typeface="Calibri" panose="020F0502020204030204" pitchFamily="34" charset="0"/>
                <a:cs typeface="Calibri" panose="020F0502020204030204" pitchFamily="34" charset="0"/>
              </a:rPr>
              <a:t>+1-213-908-1090 (USA)</a:t>
            </a:r>
          </a:p>
          <a:p>
            <a:r>
              <a:rPr lang="en-US" altLang="zh-CN" sz="1600" dirty="0">
                <a:solidFill>
                  <a:schemeClr val="bg1"/>
                </a:solidFill>
                <a:latin typeface="Calibri" panose="020F0502020204030204" pitchFamily="34" charset="0"/>
                <a:cs typeface="Calibri" panose="020F0502020204030204" pitchFamily="34" charset="0"/>
              </a:rPr>
              <a:t>+61-2-8011-4668 (AUS)</a:t>
            </a:r>
          </a:p>
        </p:txBody>
      </p:sp>
      <p:sp>
        <p:nvSpPr>
          <p:cNvPr id="17" name="Text Box 5">
            <a:extLst>
              <a:ext uri="{FF2B5EF4-FFF2-40B4-BE49-F238E27FC236}">
                <a16:creationId xmlns:a16="http://schemas.microsoft.com/office/drawing/2014/main" id="{DA85CB16-16E8-47E3-B567-4A8B88FC6A15}"/>
              </a:ext>
            </a:extLst>
          </p:cNvPr>
          <p:cNvSpPr txBox="1">
            <a:spLocks noChangeArrowheads="1"/>
          </p:cNvSpPr>
          <p:nvPr/>
        </p:nvSpPr>
        <p:spPr bwMode="auto">
          <a:xfrm>
            <a:off x="3593854" y="3507784"/>
            <a:ext cx="15446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b="1" dirty="0">
                <a:solidFill>
                  <a:schemeClr val="bg1"/>
                </a:solidFill>
                <a:latin typeface="Calibri" panose="020F0502020204030204" pitchFamily="34" charset="0"/>
                <a:cs typeface="Calibri" panose="020F0502020204030204" pitchFamily="34" charset="0"/>
              </a:rPr>
              <a:t>EMAIL</a:t>
            </a:r>
          </a:p>
        </p:txBody>
      </p:sp>
      <p:sp>
        <p:nvSpPr>
          <p:cNvPr id="18" name="Text Box 5">
            <a:extLst>
              <a:ext uri="{FF2B5EF4-FFF2-40B4-BE49-F238E27FC236}">
                <a16:creationId xmlns:a16="http://schemas.microsoft.com/office/drawing/2014/main" id="{ADCE1FA4-E416-4121-80DE-35EA3C652E26}"/>
              </a:ext>
            </a:extLst>
          </p:cNvPr>
          <p:cNvSpPr txBox="1">
            <a:spLocks noChangeArrowheads="1"/>
          </p:cNvSpPr>
          <p:nvPr/>
        </p:nvSpPr>
        <p:spPr bwMode="auto">
          <a:xfrm>
            <a:off x="3593854" y="3860209"/>
            <a:ext cx="318136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1600" dirty="0">
                <a:solidFill>
                  <a:schemeClr val="bg1"/>
                </a:solidFill>
                <a:latin typeface="Calibri" panose="020F0502020204030204" pitchFamily="34" charset="0"/>
                <a:cs typeface="Calibri" panose="020F0502020204030204" pitchFamily="34" charset="0"/>
              </a:rPr>
              <a:t>info@weblineindia.com</a:t>
            </a:r>
          </a:p>
        </p:txBody>
      </p:sp>
      <p:sp>
        <p:nvSpPr>
          <p:cNvPr id="19" name="Text Box 5">
            <a:extLst>
              <a:ext uri="{FF2B5EF4-FFF2-40B4-BE49-F238E27FC236}">
                <a16:creationId xmlns:a16="http://schemas.microsoft.com/office/drawing/2014/main" id="{19BD80CF-41D8-419C-BE1E-CFEED3ACE77E}"/>
              </a:ext>
            </a:extLst>
          </p:cNvPr>
          <p:cNvSpPr txBox="1">
            <a:spLocks noChangeArrowheads="1"/>
          </p:cNvSpPr>
          <p:nvPr/>
        </p:nvSpPr>
        <p:spPr bwMode="auto">
          <a:xfrm>
            <a:off x="5883937" y="2373252"/>
            <a:ext cx="318828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1600" dirty="0">
                <a:solidFill>
                  <a:schemeClr val="bg1"/>
                </a:solidFill>
                <a:latin typeface="Calibri" panose="020F0502020204030204" pitchFamily="34" charset="0"/>
                <a:cs typeface="Calibri" panose="020F0502020204030204" pitchFamily="34" charset="0"/>
              </a:rPr>
              <a:t>+44-207-193-7507 (UK)</a:t>
            </a:r>
          </a:p>
          <a:p>
            <a:r>
              <a:rPr lang="en-US" altLang="zh-CN" sz="1600" dirty="0">
                <a:solidFill>
                  <a:schemeClr val="bg1"/>
                </a:solidFill>
                <a:latin typeface="Calibri" panose="020F0502020204030204" pitchFamily="34" charset="0"/>
                <a:cs typeface="Calibri" panose="020F0502020204030204" pitchFamily="34" charset="0"/>
              </a:rPr>
              <a:t>+91-79-26420897 (IND)</a:t>
            </a:r>
          </a:p>
        </p:txBody>
      </p:sp>
      <p:sp>
        <p:nvSpPr>
          <p:cNvPr id="20" name="Text Box 5">
            <a:extLst>
              <a:ext uri="{FF2B5EF4-FFF2-40B4-BE49-F238E27FC236}">
                <a16:creationId xmlns:a16="http://schemas.microsoft.com/office/drawing/2014/main" id="{6B397F06-28CF-4435-AD66-329559DB166C}"/>
              </a:ext>
            </a:extLst>
          </p:cNvPr>
          <p:cNvSpPr txBox="1">
            <a:spLocks noChangeArrowheads="1"/>
          </p:cNvSpPr>
          <p:nvPr/>
        </p:nvSpPr>
        <p:spPr bwMode="auto">
          <a:xfrm>
            <a:off x="5933441" y="3455941"/>
            <a:ext cx="15446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b="1" dirty="0">
                <a:solidFill>
                  <a:schemeClr val="bg1"/>
                </a:solidFill>
                <a:latin typeface="Calibri" panose="020F0502020204030204" pitchFamily="34" charset="0"/>
                <a:cs typeface="Calibri" panose="020F0502020204030204" pitchFamily="34" charset="0"/>
              </a:rPr>
              <a:t>WEBSITE</a:t>
            </a:r>
          </a:p>
        </p:txBody>
      </p:sp>
      <p:sp>
        <p:nvSpPr>
          <p:cNvPr id="21" name="Text Box 5">
            <a:extLst>
              <a:ext uri="{FF2B5EF4-FFF2-40B4-BE49-F238E27FC236}">
                <a16:creationId xmlns:a16="http://schemas.microsoft.com/office/drawing/2014/main" id="{BD476C90-E568-43F8-BB33-07BD394BC0E6}"/>
              </a:ext>
            </a:extLst>
          </p:cNvPr>
          <p:cNvSpPr txBox="1">
            <a:spLocks noChangeArrowheads="1"/>
          </p:cNvSpPr>
          <p:nvPr/>
        </p:nvSpPr>
        <p:spPr bwMode="auto">
          <a:xfrm>
            <a:off x="5933441" y="3808366"/>
            <a:ext cx="313877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1600" dirty="0">
                <a:solidFill>
                  <a:schemeClr val="bg1"/>
                </a:solidFill>
                <a:latin typeface="Calibri" panose="020F0502020204030204" pitchFamily="34" charset="0"/>
                <a:cs typeface="Calibri" panose="020F0502020204030204" pitchFamily="34" charset="0"/>
              </a:rPr>
              <a:t>www.weblineindia.com</a:t>
            </a:r>
          </a:p>
        </p:txBody>
      </p:sp>
    </p:spTree>
  </p:cSld>
  <p:clrMapOvr>
    <a:masterClrMapping/>
  </p:clrMapOvr>
</p:sld>
</file>

<file path=ppt/theme/theme1.xml><?xml version="1.0" encoding="utf-8"?>
<a:theme xmlns:a="http://schemas.openxmlformats.org/drawingml/2006/main" name="Data Science Consulting by Slidesgo">
  <a:themeElements>
    <a:clrScheme name="Simple Light">
      <a:dk1>
        <a:srgbClr val="1A5E8F"/>
      </a:dk1>
      <a:lt1>
        <a:srgbClr val="FFFFFF"/>
      </a:lt1>
      <a:dk2>
        <a:srgbClr val="002845"/>
      </a:dk2>
      <a:lt2>
        <a:srgbClr val="FFD6E1"/>
      </a:lt2>
      <a:accent1>
        <a:srgbClr val="E898AC"/>
      </a:accent1>
      <a:accent2>
        <a:srgbClr val="00CFCC"/>
      </a:accent2>
      <a:accent3>
        <a:srgbClr val="FF9973"/>
      </a:accent3>
      <a:accent4>
        <a:srgbClr val="F64975"/>
      </a:accent4>
      <a:accent5>
        <a:srgbClr val="5EFFFD"/>
      </a:accent5>
      <a:accent6>
        <a:srgbClr val="FC723F"/>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1005</Words>
  <Application>Microsoft Office PowerPoint</Application>
  <PresentationFormat>On-screen Show (16:9)</PresentationFormat>
  <Paragraphs>58</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Data Science Consulting by Slidesgo</vt:lpstr>
      <vt:lpstr>Why Should You  Outsource Custom PHP Development  Services?</vt:lpstr>
      <vt:lpstr>What exactly is PHP?</vt:lpstr>
      <vt:lpstr>Why Choose PHP Over Other Programming Languages?</vt:lpstr>
      <vt:lpstr>Outsource PHP Development Services | Top Benefits</vt:lpstr>
      <vt:lpstr>Outsource PHP Development Services | Top Benefits</vt:lpstr>
      <vt:lpstr>PHP Trends That Will Keep You Stay Ahead of the Competition</vt:lpstr>
      <vt:lpstr>PHP Trends That Will Keep You Stay Ahead of the Competition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Should You  Outsource Custom PHP Development  Services?</dc:title>
  <dc:creator>Adnan Z Mistry</dc:creator>
  <cp:lastModifiedBy>Adnan Mistry</cp:lastModifiedBy>
  <cp:revision>38</cp:revision>
  <dcterms:modified xsi:type="dcterms:W3CDTF">2022-09-21T12:07:28Z</dcterms:modified>
</cp:coreProperties>
</file>